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2" r:id="rId4"/>
    <p:sldId id="270" r:id="rId5"/>
    <p:sldId id="275" r:id="rId6"/>
    <p:sldId id="274" r:id="rId7"/>
    <p:sldId id="267" r:id="rId8"/>
    <p:sldId id="258" r:id="rId9"/>
    <p:sldId id="264" r:id="rId10"/>
    <p:sldId id="265" r:id="rId11"/>
    <p:sldId id="266" r:id="rId12"/>
    <p:sldId id="259" r:id="rId13"/>
    <p:sldId id="263" r:id="rId14"/>
    <p:sldId id="260" r:id="rId15"/>
    <p:sldId id="261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o" id="{B3F39E69-4D51-411C-A84A-B4F13B0D2301}">
          <p14:sldIdLst>
            <p14:sldId id="268"/>
          </p14:sldIdLst>
        </p14:section>
        <p14:section name="Presentation des PCO" id="{76712A4B-5F51-4447-997C-060D3D17B377}">
          <p14:sldIdLst>
            <p14:sldId id="269"/>
            <p14:sldId id="272"/>
            <p14:sldId id="270"/>
            <p14:sldId id="275"/>
          </p14:sldIdLst>
        </p14:section>
        <p14:section name="Presentation des PC" id="{FB3170EC-899C-4D9C-9F34-BAB841A8D367}">
          <p14:sldIdLst>
            <p14:sldId id="274"/>
            <p14:sldId id="267"/>
            <p14:sldId id="258"/>
            <p14:sldId id="264"/>
            <p14:sldId id="265"/>
            <p14:sldId id="266"/>
            <p14:sldId id="259"/>
            <p14:sldId id="263"/>
            <p14:sldId id="260"/>
            <p14:sldId id="261"/>
          </p14:sldIdLst>
        </p14:section>
        <p14:section name="Fin" id="{BAD75DE8-61E8-42FE-AA90-542682465F98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02"/>
    <a:srgbClr val="020B18"/>
    <a:srgbClr val="00000C"/>
    <a:srgbClr val="00001A"/>
    <a:srgbClr val="000042"/>
    <a:srgbClr val="F3D107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4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0" y="-32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7F5A7-D213-40B4-9036-B04538497C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5EF13-A7DA-437F-84D0-8C486B54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7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080E0-754D-5438-F39B-BAB343690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E3F99F-0111-B2FE-FE07-B9C49EA66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1ACA57-B277-396D-E6D6-49A9188D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B3443A-A28E-409A-7764-43D3AC7A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599A5-947F-A206-6031-7CDD4163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3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B4218-E301-4861-9368-A7069BA3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E4B330-EBE1-7580-B5DA-8F2AC80C2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677BB-EF46-37D3-8128-0AB85438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74971-43AC-9765-D411-BECA63B2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B533CB-82FD-22F9-1EBF-72DE5809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2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49CFE4-0ADA-2E6B-3D97-8D1AC9A8E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A58BBA-86FE-6528-44F1-F18761161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7C348-7B0A-EE3D-018A-40EC5111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6B59B-B821-5854-AF86-C316DFF6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DA036-FE76-E2B5-EB10-ED1F4E88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00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3F77F-517E-F69E-2ABB-5CDEB3E0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A36383-0D3F-0C7D-2623-C916CF9C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943D6-5AEE-FE9A-DEA1-9F33EDE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69FC95-2610-0315-8C07-1075E7F7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AF4A5-80F5-0AB9-53E0-77C71DB5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5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FF560-638D-808D-4CC1-4AE7770A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5936AF-A40E-1C71-B139-A53ABCAD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B6F091-0099-8DA6-C4C5-BA3138EC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C7A4C-7F70-EDB5-404B-09BD6CA7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B9B5C0-4314-8ED1-741D-25004B98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9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EA31C-C3EA-2D04-5D5D-A50337C8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73AC5-1F52-6053-9006-55E8DFC7F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F16DE2-F579-B798-F7C3-73784984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710646-B4A4-A05B-202F-42403A1B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ECC27B-6D12-10D1-EFEF-F8EC8A95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C400EB-D8CE-877C-2814-19F3A852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8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FCFFF-E868-7178-BB3D-56BE051E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CD8E47-3881-81D6-55B6-24DC3068E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4D590C-5AA2-0511-AD82-109595005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E309C7-C8BC-F09E-F74D-CE6254D3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2D484B-944E-2822-D6D5-ADEF8B0B0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F2F6C5-01B4-9297-6F2D-9767D27B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4D6575-B75E-F4CC-104B-2DF3604B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FE6385-C000-E949-E3A4-2B28EBF7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3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1B2C3-7CE8-4AAB-8F49-D02BB9EE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A1537D-47FD-5539-F8D9-0B76AF9A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1993AF-015E-B8D3-3F05-B406677B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4150A9-28F8-69C9-F4B1-FE2C9889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32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B79256-C6B4-C30F-9B51-58B09D25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EE5553-73E7-7919-7A95-78D2A629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087889-0337-7DD2-5C5D-2158541F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24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F184F-54ED-3F13-243D-1887B7BB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452AE6-6B0D-CEC3-A1EF-3B2F766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AACB9-5953-D236-57F2-EA8A560D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5E5412-B13F-B2A0-B0FC-5CEB7A17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E6E846-EAEC-EB60-9794-BDD04E02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30BA08-7DB9-15B5-43B5-115D7A58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9A23B-5205-6E2B-ACFB-3B7A2AC6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90ABEA-D3CA-D7FF-B220-FB824F525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8BACB-00B2-851C-5A5E-30C8C7B0C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D608C0-733E-5B06-6E44-77FDA8DF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06C10E-F12B-9BCC-6177-996B29AA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5220C-DA31-93AA-5374-AF4FABB2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6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D73622-631B-A938-3D79-BC267253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25E64-F18F-7B81-ED01-E31F0A4C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CE492-4B01-2573-AA94-652AF4074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B24B-95E9-4974-AED8-099520615051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F2066-FC6E-B18F-F545-8269ACAEC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8DB94F-68D3-5D40-5960-F35CFDAC2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528D-A2EB-44D0-985D-FE0278671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70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rganigramme : Terminateur 25">
            <a:extLst>
              <a:ext uri="{FF2B5EF4-FFF2-40B4-BE49-F238E27FC236}">
                <a16:creationId xmlns:a16="http://schemas.microsoft.com/office/drawing/2014/main" id="{0539940E-C829-9189-6AB5-859031F2124E}"/>
              </a:ext>
            </a:extLst>
          </p:cNvPr>
          <p:cNvSpPr/>
          <p:nvPr/>
        </p:nvSpPr>
        <p:spPr>
          <a:xfrm rot="5400000">
            <a:off x="174167" y="6343651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B4C4FA25-4521-ECFE-1187-23495DC5F509}"/>
              </a:ext>
            </a:extLst>
          </p:cNvPr>
          <p:cNvSpPr/>
          <p:nvPr/>
        </p:nvSpPr>
        <p:spPr>
          <a:xfrm rot="5400000">
            <a:off x="-1206504" y="5465533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Terminateur 27">
            <a:extLst>
              <a:ext uri="{FF2B5EF4-FFF2-40B4-BE49-F238E27FC236}">
                <a16:creationId xmlns:a16="http://schemas.microsoft.com/office/drawing/2014/main" id="{82B51E8A-F83A-8FF0-3970-B0726F2E7A4D}"/>
              </a:ext>
            </a:extLst>
          </p:cNvPr>
          <p:cNvSpPr/>
          <p:nvPr/>
        </p:nvSpPr>
        <p:spPr>
          <a:xfrm rot="5400000">
            <a:off x="-2599877" y="4790619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Organigramme : Terminateur 16">
            <a:extLst>
              <a:ext uri="{FF2B5EF4-FFF2-40B4-BE49-F238E27FC236}">
                <a16:creationId xmlns:a16="http://schemas.microsoft.com/office/drawing/2014/main" id="{288D98E4-180D-872E-D29B-BD016A33076B}"/>
              </a:ext>
            </a:extLst>
          </p:cNvPr>
          <p:cNvSpPr/>
          <p:nvPr/>
        </p:nvSpPr>
        <p:spPr>
          <a:xfrm rot="5400000">
            <a:off x="9477830" y="1016907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Terminateur 40">
            <a:extLst>
              <a:ext uri="{FF2B5EF4-FFF2-40B4-BE49-F238E27FC236}">
                <a16:creationId xmlns:a16="http://schemas.microsoft.com/office/drawing/2014/main" id="{37430E75-53B6-60B4-84A5-69BD024F449A}"/>
              </a:ext>
            </a:extLst>
          </p:cNvPr>
          <p:cNvSpPr/>
          <p:nvPr/>
        </p:nvSpPr>
        <p:spPr>
          <a:xfrm rot="5400000">
            <a:off x="8084458" y="138790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Terminateur 41">
            <a:extLst>
              <a:ext uri="{FF2B5EF4-FFF2-40B4-BE49-F238E27FC236}">
                <a16:creationId xmlns:a16="http://schemas.microsoft.com/office/drawing/2014/main" id="{9B7F8BCB-5C22-F4CF-CB21-B5180923AE22}"/>
              </a:ext>
            </a:extLst>
          </p:cNvPr>
          <p:cNvSpPr/>
          <p:nvPr/>
        </p:nvSpPr>
        <p:spPr>
          <a:xfrm rot="5400000">
            <a:off x="6691087" y="-536123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Étoile : 16 branches 6">
            <a:extLst>
              <a:ext uri="{FF2B5EF4-FFF2-40B4-BE49-F238E27FC236}">
                <a16:creationId xmlns:a16="http://schemas.microsoft.com/office/drawing/2014/main" id="{A033C315-51D2-8812-0D2F-621AE52E20E6}"/>
              </a:ext>
            </a:extLst>
          </p:cNvPr>
          <p:cNvSpPr/>
          <p:nvPr/>
        </p:nvSpPr>
        <p:spPr>
          <a:xfrm>
            <a:off x="3850659" y="836361"/>
            <a:ext cx="4698256" cy="4897848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Étoile : 16 branches 6">
            <a:extLst>
              <a:ext uri="{FF2B5EF4-FFF2-40B4-BE49-F238E27FC236}">
                <a16:creationId xmlns:a16="http://schemas.microsoft.com/office/drawing/2014/main" id="{24B76C8A-0D61-8F4A-3FEB-091CE792D540}"/>
              </a:ext>
            </a:extLst>
          </p:cNvPr>
          <p:cNvSpPr/>
          <p:nvPr/>
        </p:nvSpPr>
        <p:spPr>
          <a:xfrm>
            <a:off x="4414242" y="1301908"/>
            <a:ext cx="3646629" cy="3974942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Étoile : 16 branches 6">
            <a:extLst>
              <a:ext uri="{FF2B5EF4-FFF2-40B4-BE49-F238E27FC236}">
                <a16:creationId xmlns:a16="http://schemas.microsoft.com/office/drawing/2014/main" id="{471F6960-F06D-F26F-F06D-6936DC722863}"/>
              </a:ext>
            </a:extLst>
          </p:cNvPr>
          <p:cNvSpPr/>
          <p:nvPr/>
        </p:nvSpPr>
        <p:spPr>
          <a:xfrm>
            <a:off x="3981450" y="971550"/>
            <a:ext cx="4467226" cy="4667250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Étoile : 16 branches 6">
            <a:extLst>
              <a:ext uri="{FF2B5EF4-FFF2-40B4-BE49-F238E27FC236}">
                <a16:creationId xmlns:a16="http://schemas.microsoft.com/office/drawing/2014/main" id="{A95EF066-2619-F829-B156-2A720D2041A7}"/>
              </a:ext>
            </a:extLst>
          </p:cNvPr>
          <p:cNvSpPr/>
          <p:nvPr/>
        </p:nvSpPr>
        <p:spPr>
          <a:xfrm>
            <a:off x="4143374" y="1092041"/>
            <a:ext cx="4181475" cy="4464051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Étoile : 16 branches 6">
            <a:extLst>
              <a:ext uri="{FF2B5EF4-FFF2-40B4-BE49-F238E27FC236}">
                <a16:creationId xmlns:a16="http://schemas.microsoft.com/office/drawing/2014/main" id="{A443A92E-821E-45AD-843C-AB4336BD411E}"/>
              </a:ext>
            </a:extLst>
          </p:cNvPr>
          <p:cNvSpPr/>
          <p:nvPr/>
        </p:nvSpPr>
        <p:spPr>
          <a:xfrm>
            <a:off x="4533900" y="1439286"/>
            <a:ext cx="3429000" cy="3713739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Étoile : 16 branches 6">
            <a:extLst>
              <a:ext uri="{FF2B5EF4-FFF2-40B4-BE49-F238E27FC236}">
                <a16:creationId xmlns:a16="http://schemas.microsoft.com/office/drawing/2014/main" id="{584B3C4A-1C71-D672-7ECD-4CE47F582B8F}"/>
              </a:ext>
            </a:extLst>
          </p:cNvPr>
          <p:cNvSpPr/>
          <p:nvPr/>
        </p:nvSpPr>
        <p:spPr>
          <a:xfrm>
            <a:off x="4224338" y="1219200"/>
            <a:ext cx="3981449" cy="4199514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8142AE-D99B-177F-4568-5FC1D7900A4A}"/>
              </a:ext>
            </a:extLst>
          </p:cNvPr>
          <p:cNvSpPr txBox="1"/>
          <p:nvPr/>
        </p:nvSpPr>
        <p:spPr>
          <a:xfrm>
            <a:off x="2044696" y="2715077"/>
            <a:ext cx="85852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EE002"/>
                </a:solidFill>
                <a:latin typeface="Broadway" panose="04040905080B02020502" pitchFamily="82" charset="0"/>
              </a:rPr>
              <a:t>Présentation du comité d’organisation 2025-2026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3032115-990E-35D7-B4EA-B366B12E2A7B}"/>
              </a:ext>
            </a:extLst>
          </p:cNvPr>
          <p:cNvSpPr txBox="1"/>
          <p:nvPr/>
        </p:nvSpPr>
        <p:spPr>
          <a:xfrm>
            <a:off x="1731616" y="2221497"/>
            <a:ext cx="8741465" cy="2493028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6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25000" decel="56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25000" decel="56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2.59259E-6 L 2.5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25000" decel="56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25000" decel="5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0" dur="2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2" dur="2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7" grpId="0" animBg="1"/>
      <p:bldP spid="41" grpId="0" animBg="1"/>
      <p:bldP spid="42" grpId="0" animBg="1"/>
      <p:bldP spid="53" grpId="0" animBg="1"/>
      <p:bldP spid="56" grpId="0" animBg="1"/>
      <p:bldP spid="57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345AFF0-E878-CD86-416A-5F0CC21CBC48}"/>
              </a:ext>
            </a:extLst>
          </p:cNvPr>
          <p:cNvSpPr txBox="1"/>
          <p:nvPr/>
        </p:nvSpPr>
        <p:spPr>
          <a:xfrm>
            <a:off x="3697907" y="288758"/>
            <a:ext cx="51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partenariat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DACDFE-7F05-DF76-1A84-6B27846356FB}"/>
              </a:ext>
            </a:extLst>
          </p:cNvPr>
          <p:cNvSpPr txBox="1"/>
          <p:nvPr/>
        </p:nvSpPr>
        <p:spPr>
          <a:xfrm>
            <a:off x="464682" y="2049617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7D7AFA-6AD1-84F1-B3E0-95D94979C757}"/>
              </a:ext>
            </a:extLst>
          </p:cNvPr>
          <p:cNvSpPr txBox="1"/>
          <p:nvPr/>
        </p:nvSpPr>
        <p:spPr>
          <a:xfrm>
            <a:off x="6487931" y="112223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B60EB6-BC88-1597-0BBD-620E5D3FAEBA}"/>
              </a:ext>
            </a:extLst>
          </p:cNvPr>
          <p:cNvSpPr txBox="1"/>
          <p:nvPr/>
        </p:nvSpPr>
        <p:spPr>
          <a:xfrm>
            <a:off x="1602004" y="4742393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 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err="1">
                <a:solidFill>
                  <a:schemeClr val="bg1"/>
                </a:solidFill>
              </a:rPr>
              <a:t>Othniel</a:t>
            </a:r>
            <a:r>
              <a:rPr lang="fr-FR" sz="2000" dirty="0">
                <a:solidFill>
                  <a:schemeClr val="bg1"/>
                </a:solidFill>
              </a:rPr>
              <a:t> KOUADIO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D3AC89-39AC-177A-C55A-AA60C3A10875}"/>
              </a:ext>
            </a:extLst>
          </p:cNvPr>
          <p:cNvSpPr txBox="1"/>
          <p:nvPr/>
        </p:nvSpPr>
        <p:spPr>
          <a:xfrm>
            <a:off x="5766935" y="3849535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pPr algn="r"/>
            <a:r>
              <a:rPr lang="fr-FR" sz="2000" dirty="0">
                <a:solidFill>
                  <a:schemeClr val="bg1"/>
                </a:solidFill>
              </a:rPr>
              <a:t>Aude KANGA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D7B2A-9801-6D03-2507-957D4FF83C6F}"/>
              </a:ext>
            </a:extLst>
          </p:cNvPr>
          <p:cNvGrpSpPr/>
          <p:nvPr/>
        </p:nvGrpSpPr>
        <p:grpSpPr>
          <a:xfrm>
            <a:off x="-141442" y="5897832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C4BAE19-6F61-9AED-AEDE-C8E3802E1E17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089AE90C-1AB2-0E4C-A5FF-4A1589208AAD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91205D7E-A4B2-9988-F411-DF90DA696E9E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DF01ECB-F547-D95C-716A-2BC5D71DF95B}"/>
              </a:ext>
            </a:extLst>
          </p:cNvPr>
          <p:cNvGrpSpPr/>
          <p:nvPr/>
        </p:nvGrpSpPr>
        <p:grpSpPr>
          <a:xfrm>
            <a:off x="9170378" y="-1988349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A6A127E2-F3B9-A004-A7B6-FECDDD55F669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0FE75215-32C8-54A0-865F-185C80B6DCF6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BFE715B1-A716-5A58-4F15-0D3278DFA7A3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Étoile : 16 branches 6">
            <a:extLst>
              <a:ext uri="{FF2B5EF4-FFF2-40B4-BE49-F238E27FC236}">
                <a16:creationId xmlns:a16="http://schemas.microsoft.com/office/drawing/2014/main" id="{C2E37751-41FF-FD0A-B52F-4CD48D1D2056}"/>
              </a:ext>
            </a:extLst>
          </p:cNvPr>
          <p:cNvSpPr/>
          <p:nvPr/>
        </p:nvSpPr>
        <p:spPr>
          <a:xfrm>
            <a:off x="9090180" y="5651069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16 branches 6">
            <a:extLst>
              <a:ext uri="{FF2B5EF4-FFF2-40B4-BE49-F238E27FC236}">
                <a16:creationId xmlns:a16="http://schemas.microsoft.com/office/drawing/2014/main" id="{E8FB5B23-C62E-32DB-2019-F43312531EA3}"/>
              </a:ext>
            </a:extLst>
          </p:cNvPr>
          <p:cNvSpPr/>
          <p:nvPr/>
        </p:nvSpPr>
        <p:spPr>
          <a:xfrm>
            <a:off x="9170378" y="5719131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16 branches 6">
            <a:extLst>
              <a:ext uri="{FF2B5EF4-FFF2-40B4-BE49-F238E27FC236}">
                <a16:creationId xmlns:a16="http://schemas.microsoft.com/office/drawing/2014/main" id="{DC1E1B0D-5D46-7416-1CC5-488C5F2878E5}"/>
              </a:ext>
            </a:extLst>
          </p:cNvPr>
          <p:cNvSpPr/>
          <p:nvPr/>
        </p:nvSpPr>
        <p:spPr>
          <a:xfrm>
            <a:off x="2594486" y="1031882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FB1B1BBC-74F7-B6DF-7DC4-96AF8E718E1F}"/>
              </a:ext>
            </a:extLst>
          </p:cNvPr>
          <p:cNvSpPr/>
          <p:nvPr/>
        </p:nvSpPr>
        <p:spPr>
          <a:xfrm>
            <a:off x="2674684" y="1099944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A08495C-C354-0A3D-7158-D26E94D89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/>
          <a:stretch/>
        </p:blipFill>
        <p:spPr>
          <a:xfrm>
            <a:off x="8279880" y="1326901"/>
            <a:ext cx="2443163" cy="25046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C081FB5-A413-90E4-A317-0F4E51A98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28334" r="18113" b="29175"/>
          <a:stretch/>
        </p:blipFill>
        <p:spPr>
          <a:xfrm>
            <a:off x="1657323" y="2145657"/>
            <a:ext cx="2715321" cy="25006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58ADD5E-4E7C-0750-3FF4-590590AEFC45}"/>
              </a:ext>
            </a:extLst>
          </p:cNvPr>
          <p:cNvSpPr txBox="1"/>
          <p:nvPr/>
        </p:nvSpPr>
        <p:spPr>
          <a:xfrm>
            <a:off x="6362425" y="5061810"/>
            <a:ext cx="578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partenariat</a:t>
            </a:r>
            <a:r>
              <a:rPr lang="fr-FR" sz="2400" dirty="0">
                <a:solidFill>
                  <a:schemeClr val="bg1"/>
                </a:solidFill>
              </a:rPr>
              <a:t>, chargé des rédactions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des courriers et des rencontres avec les sponsors et </a:t>
            </a:r>
            <a:r>
              <a:rPr lang="fr-FR" sz="2400" dirty="0" err="1">
                <a:solidFill>
                  <a:schemeClr val="bg1"/>
                </a:solidFill>
              </a:rPr>
              <a:t>alumni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89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51FE275-C354-761C-94F5-52604395B6DD}"/>
              </a:ext>
            </a:extLst>
          </p:cNvPr>
          <p:cNvSpPr txBox="1"/>
          <p:nvPr/>
        </p:nvSpPr>
        <p:spPr>
          <a:xfrm>
            <a:off x="3224464" y="288758"/>
            <a:ext cx="733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évènementiel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560229-F05A-5974-6A75-264AC58B6D28}"/>
              </a:ext>
            </a:extLst>
          </p:cNvPr>
          <p:cNvSpPr txBox="1"/>
          <p:nvPr/>
        </p:nvSpPr>
        <p:spPr>
          <a:xfrm>
            <a:off x="6487930" y="2502798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09210E-9769-0A64-09FB-95C3DE68A11A}"/>
              </a:ext>
            </a:extLst>
          </p:cNvPr>
          <p:cNvSpPr txBox="1"/>
          <p:nvPr/>
        </p:nvSpPr>
        <p:spPr>
          <a:xfrm>
            <a:off x="339176" y="114259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3B4066-CA63-9E2E-1934-CFB9F760E5B1}"/>
              </a:ext>
            </a:extLst>
          </p:cNvPr>
          <p:cNvSpPr txBox="1"/>
          <p:nvPr/>
        </p:nvSpPr>
        <p:spPr>
          <a:xfrm>
            <a:off x="1095833" y="4139430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err="1">
                <a:solidFill>
                  <a:schemeClr val="bg1"/>
                </a:solidFill>
              </a:rPr>
              <a:t>Nouriya</a:t>
            </a:r>
            <a:r>
              <a:rPr lang="fr-FR" sz="2000" dirty="0">
                <a:solidFill>
                  <a:schemeClr val="bg1"/>
                </a:solidFill>
              </a:rPr>
              <a:t> TOURE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A4ABFD-BECF-DDB6-D9C0-00D81913CA1A}"/>
              </a:ext>
            </a:extLst>
          </p:cNvPr>
          <p:cNvSpPr txBox="1"/>
          <p:nvPr/>
        </p:nvSpPr>
        <p:spPr>
          <a:xfrm>
            <a:off x="6062740" y="5228278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Adjointe:</a:t>
            </a:r>
            <a:endParaRPr lang="fr-FR" sz="2000" dirty="0">
              <a:solidFill>
                <a:schemeClr val="bg1"/>
              </a:solidFill>
            </a:endParaRPr>
          </a:p>
          <a:p>
            <a:pPr algn="r"/>
            <a:r>
              <a:rPr lang="fr-FR" sz="2000" dirty="0" err="1">
                <a:solidFill>
                  <a:schemeClr val="bg1"/>
                </a:solidFill>
              </a:rPr>
              <a:t>Jemima</a:t>
            </a:r>
            <a:r>
              <a:rPr lang="fr-FR" sz="2000" dirty="0">
                <a:solidFill>
                  <a:schemeClr val="bg1"/>
                </a:solidFill>
              </a:rPr>
              <a:t> SEHI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E476F98-654A-6078-4046-606CCAB0A0A3}"/>
              </a:ext>
            </a:extLst>
          </p:cNvPr>
          <p:cNvGrpSpPr/>
          <p:nvPr/>
        </p:nvGrpSpPr>
        <p:grpSpPr>
          <a:xfrm>
            <a:off x="0" y="5478392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2F8D35F3-E7D3-9EBA-BE53-C220E62B7268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383835D1-523C-E06D-5D8D-47A6BFF98B57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26AD7E53-FE45-7866-2A82-70561318F04A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C0BBC31-9C67-CF4B-6B3C-1704F6B55806}"/>
              </a:ext>
            </a:extLst>
          </p:cNvPr>
          <p:cNvGrpSpPr/>
          <p:nvPr/>
        </p:nvGrpSpPr>
        <p:grpSpPr>
          <a:xfrm>
            <a:off x="9035575" y="-1713484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2F16ED98-422C-5C56-E86C-368528610CD3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83B7D435-A150-DFA1-A557-585B791F166D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C36C4DC4-FCE5-FD83-FCC5-56BC94A2E382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Étoile : 16 branches 6">
            <a:extLst>
              <a:ext uri="{FF2B5EF4-FFF2-40B4-BE49-F238E27FC236}">
                <a16:creationId xmlns:a16="http://schemas.microsoft.com/office/drawing/2014/main" id="{6D14FCF6-B1A0-BD61-27E6-E73017970AB0}"/>
              </a:ext>
            </a:extLst>
          </p:cNvPr>
          <p:cNvSpPr/>
          <p:nvPr/>
        </p:nvSpPr>
        <p:spPr>
          <a:xfrm>
            <a:off x="3363490" y="5674723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16 branches 6">
            <a:extLst>
              <a:ext uri="{FF2B5EF4-FFF2-40B4-BE49-F238E27FC236}">
                <a16:creationId xmlns:a16="http://schemas.microsoft.com/office/drawing/2014/main" id="{B36A2EBE-C486-ED07-562E-B742724219BB}"/>
              </a:ext>
            </a:extLst>
          </p:cNvPr>
          <p:cNvSpPr/>
          <p:nvPr/>
        </p:nvSpPr>
        <p:spPr>
          <a:xfrm>
            <a:off x="3443688" y="574278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16 branches 6">
            <a:extLst>
              <a:ext uri="{FF2B5EF4-FFF2-40B4-BE49-F238E27FC236}">
                <a16:creationId xmlns:a16="http://schemas.microsoft.com/office/drawing/2014/main" id="{AB75A93D-D081-8FF8-730C-6C984745DC13}"/>
              </a:ext>
            </a:extLst>
          </p:cNvPr>
          <p:cNvSpPr/>
          <p:nvPr/>
        </p:nvSpPr>
        <p:spPr>
          <a:xfrm>
            <a:off x="8525709" y="1320158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07234586-2A70-12E5-CB4D-F43437EFDC9B}"/>
              </a:ext>
            </a:extLst>
          </p:cNvPr>
          <p:cNvSpPr/>
          <p:nvPr/>
        </p:nvSpPr>
        <p:spPr>
          <a:xfrm>
            <a:off x="8605907" y="1388220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52495A0-8DB8-09B6-D8BD-13A369D2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27510" b="21100"/>
          <a:stretch/>
        </p:blipFill>
        <p:spPr>
          <a:xfrm>
            <a:off x="7564135" y="2704981"/>
            <a:ext cx="3432300" cy="25432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8FDB841-21D1-4604-652B-F79D7D53E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1" b="18902"/>
          <a:stretch/>
        </p:blipFill>
        <p:spPr>
          <a:xfrm>
            <a:off x="1095833" y="1229985"/>
            <a:ext cx="4012705" cy="283652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2F2FDE6-9606-1CCA-3CA5-2D7AF3BB4D69}"/>
              </a:ext>
            </a:extLst>
          </p:cNvPr>
          <p:cNvSpPr txBox="1"/>
          <p:nvPr/>
        </p:nvSpPr>
        <p:spPr>
          <a:xfrm>
            <a:off x="6487930" y="990968"/>
            <a:ext cx="579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évènementiel travaille en collaboration avec le comité logistique.</a:t>
            </a:r>
          </a:p>
          <a:p>
            <a:r>
              <a:rPr lang="fr-FR" sz="2400" dirty="0">
                <a:solidFill>
                  <a:schemeClr val="bg1"/>
                </a:solidFill>
              </a:rPr>
              <a:t>Chargé de rechercher les activités à effectuer en cours d’année</a:t>
            </a:r>
          </a:p>
        </p:txBody>
      </p:sp>
    </p:spTree>
    <p:extLst>
      <p:ext uri="{BB962C8B-B14F-4D97-AF65-F5344CB8AC3E}">
        <p14:creationId xmlns:p14="http://schemas.microsoft.com/office/powerpoint/2010/main" val="541029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EEBD54E-2152-4B41-1CE8-17C7A334F37B}"/>
              </a:ext>
            </a:extLst>
          </p:cNvPr>
          <p:cNvSpPr txBox="1"/>
          <p:nvPr/>
        </p:nvSpPr>
        <p:spPr>
          <a:xfrm>
            <a:off x="3697907" y="288758"/>
            <a:ext cx="51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logistique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73FA3A-1F78-7AE9-44DD-08C316FABBB5}"/>
              </a:ext>
            </a:extLst>
          </p:cNvPr>
          <p:cNvSpPr txBox="1"/>
          <p:nvPr/>
        </p:nvSpPr>
        <p:spPr>
          <a:xfrm>
            <a:off x="6487931" y="1193951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DD9419-52B3-A142-2893-06C7A6E93AFA}"/>
              </a:ext>
            </a:extLst>
          </p:cNvPr>
          <p:cNvSpPr txBox="1"/>
          <p:nvPr/>
        </p:nvSpPr>
        <p:spPr>
          <a:xfrm>
            <a:off x="339175" y="1997271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3BB455-CA36-0FCD-0EF8-4F752D5F53D7}"/>
              </a:ext>
            </a:extLst>
          </p:cNvPr>
          <p:cNvSpPr txBox="1"/>
          <p:nvPr/>
        </p:nvSpPr>
        <p:spPr>
          <a:xfrm>
            <a:off x="1749580" y="5038447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 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Emmanuel WOGNIN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7F675A-4B2E-7239-403E-473595FFDC26}"/>
              </a:ext>
            </a:extLst>
          </p:cNvPr>
          <p:cNvSpPr txBox="1"/>
          <p:nvPr/>
        </p:nvSpPr>
        <p:spPr>
          <a:xfrm>
            <a:off x="8172304" y="4075338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 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Kevin SAKRE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A5865ED-A717-9586-79E1-D7FDA07791F2}"/>
              </a:ext>
            </a:extLst>
          </p:cNvPr>
          <p:cNvGrpSpPr/>
          <p:nvPr/>
        </p:nvGrpSpPr>
        <p:grpSpPr>
          <a:xfrm>
            <a:off x="-141442" y="5897832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A02860D8-45D0-5CBF-21BC-0B018D12A999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75BED11E-6262-8F51-460E-D6FD834F2D3C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F417379E-C8CB-666F-7E25-7185E6D0FC33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90EF1B5-2747-5A2E-5223-0081955F34E6}"/>
              </a:ext>
            </a:extLst>
          </p:cNvPr>
          <p:cNvGrpSpPr/>
          <p:nvPr/>
        </p:nvGrpSpPr>
        <p:grpSpPr>
          <a:xfrm>
            <a:off x="9169698" y="-2093478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6681F00B-4061-93A6-6AFB-1672846BB590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94DC3E04-345F-106E-7563-41B44E93623F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AB0EDAA4-E862-6D38-66CE-869C84D3CE0F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Étoile : 16 branches 6">
            <a:extLst>
              <a:ext uri="{FF2B5EF4-FFF2-40B4-BE49-F238E27FC236}">
                <a16:creationId xmlns:a16="http://schemas.microsoft.com/office/drawing/2014/main" id="{D6F49B43-F50A-5C81-7E56-AE31D1010B4D}"/>
              </a:ext>
            </a:extLst>
          </p:cNvPr>
          <p:cNvSpPr/>
          <p:nvPr/>
        </p:nvSpPr>
        <p:spPr>
          <a:xfrm>
            <a:off x="9089500" y="5553128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16 branches 6">
            <a:extLst>
              <a:ext uri="{FF2B5EF4-FFF2-40B4-BE49-F238E27FC236}">
                <a16:creationId xmlns:a16="http://schemas.microsoft.com/office/drawing/2014/main" id="{358C2AC1-46AB-9100-8064-C5CDA04C890E}"/>
              </a:ext>
            </a:extLst>
          </p:cNvPr>
          <p:cNvSpPr/>
          <p:nvPr/>
        </p:nvSpPr>
        <p:spPr>
          <a:xfrm>
            <a:off x="9169698" y="5621190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16 branches 6">
            <a:extLst>
              <a:ext uri="{FF2B5EF4-FFF2-40B4-BE49-F238E27FC236}">
                <a16:creationId xmlns:a16="http://schemas.microsoft.com/office/drawing/2014/main" id="{6E8751CE-000D-4A57-9E68-98085461F95A}"/>
              </a:ext>
            </a:extLst>
          </p:cNvPr>
          <p:cNvSpPr/>
          <p:nvPr/>
        </p:nvSpPr>
        <p:spPr>
          <a:xfrm>
            <a:off x="2505118" y="1019851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A5CFFDEC-020E-ED88-CD72-5B0877B944D2}"/>
              </a:ext>
            </a:extLst>
          </p:cNvPr>
          <p:cNvSpPr/>
          <p:nvPr/>
        </p:nvSpPr>
        <p:spPr>
          <a:xfrm>
            <a:off x="2585316" y="1087913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FCC8665-670E-CAA9-776F-E80FD0C5F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19543" b="44786"/>
          <a:stretch/>
        </p:blipFill>
        <p:spPr>
          <a:xfrm>
            <a:off x="8259053" y="1295228"/>
            <a:ext cx="1879044" cy="267883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387F35-B995-3212-D8DC-83CC4A0DF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3" r="17860" b="24230"/>
          <a:stretch/>
        </p:blipFill>
        <p:spPr>
          <a:xfrm>
            <a:off x="1856079" y="2125671"/>
            <a:ext cx="2163618" cy="282031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DF5BA17-35BF-9AF2-4A7F-1D51B4C0B566}"/>
              </a:ext>
            </a:extLst>
          </p:cNvPr>
          <p:cNvSpPr txBox="1"/>
          <p:nvPr/>
        </p:nvSpPr>
        <p:spPr>
          <a:xfrm>
            <a:off x="6362425" y="5061810"/>
            <a:ext cx="578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logistique</a:t>
            </a:r>
            <a:r>
              <a:rPr lang="fr-FR" sz="2400" dirty="0">
                <a:solidFill>
                  <a:schemeClr val="bg1"/>
                </a:solidFill>
              </a:rPr>
              <a:t> est chargé de trouver des équipements de qualités nécessaires pour les activités</a:t>
            </a:r>
          </a:p>
        </p:txBody>
      </p:sp>
    </p:spTree>
    <p:extLst>
      <p:ext uri="{BB962C8B-B14F-4D97-AF65-F5344CB8AC3E}">
        <p14:creationId xmlns:p14="http://schemas.microsoft.com/office/powerpoint/2010/main" val="256501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Étoile : 16 branches 6">
            <a:extLst>
              <a:ext uri="{FF2B5EF4-FFF2-40B4-BE49-F238E27FC236}">
                <a16:creationId xmlns:a16="http://schemas.microsoft.com/office/drawing/2014/main" id="{B935A254-A05E-2043-C609-E41C8FB687AB}"/>
              </a:ext>
            </a:extLst>
          </p:cNvPr>
          <p:cNvSpPr/>
          <p:nvPr/>
        </p:nvSpPr>
        <p:spPr>
          <a:xfrm>
            <a:off x="8108132" y="1124512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 : 16 branches 6">
            <a:extLst>
              <a:ext uri="{FF2B5EF4-FFF2-40B4-BE49-F238E27FC236}">
                <a16:creationId xmlns:a16="http://schemas.microsoft.com/office/drawing/2014/main" id="{A9FBD8DB-15EB-BB26-C300-53AA33ED8654}"/>
              </a:ext>
            </a:extLst>
          </p:cNvPr>
          <p:cNvSpPr/>
          <p:nvPr/>
        </p:nvSpPr>
        <p:spPr>
          <a:xfrm>
            <a:off x="8188330" y="1192574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E6D236-8FA8-711E-F2BA-105E2CEEB93D}"/>
              </a:ext>
            </a:extLst>
          </p:cNvPr>
          <p:cNvSpPr txBox="1"/>
          <p:nvPr/>
        </p:nvSpPr>
        <p:spPr>
          <a:xfrm>
            <a:off x="3433011" y="288758"/>
            <a:ext cx="661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restauration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A52D7D-6B77-8717-1CC6-4B39228777B8}"/>
              </a:ext>
            </a:extLst>
          </p:cNvPr>
          <p:cNvSpPr txBox="1"/>
          <p:nvPr/>
        </p:nvSpPr>
        <p:spPr>
          <a:xfrm>
            <a:off x="6487930" y="2502798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B68F45-513E-D7C3-8344-BE018895B2FF}"/>
              </a:ext>
            </a:extLst>
          </p:cNvPr>
          <p:cNvSpPr txBox="1"/>
          <p:nvPr/>
        </p:nvSpPr>
        <p:spPr>
          <a:xfrm>
            <a:off x="339176" y="114259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99E947-1C16-AB59-54BA-BA47ED94461D}"/>
              </a:ext>
            </a:extLst>
          </p:cNvPr>
          <p:cNvSpPr txBox="1"/>
          <p:nvPr/>
        </p:nvSpPr>
        <p:spPr>
          <a:xfrm>
            <a:off x="1204427" y="4114306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Edmond N’GUESSAN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632F1C-5C0B-2CBB-A79B-61EE89914210}"/>
              </a:ext>
            </a:extLst>
          </p:cNvPr>
          <p:cNvSpPr txBox="1"/>
          <p:nvPr/>
        </p:nvSpPr>
        <p:spPr>
          <a:xfrm>
            <a:off x="8172303" y="5426712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Grâce OCHOU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3E1574A-7922-A5F2-9358-4ABCCB9BE8AB}"/>
              </a:ext>
            </a:extLst>
          </p:cNvPr>
          <p:cNvGrpSpPr/>
          <p:nvPr/>
        </p:nvGrpSpPr>
        <p:grpSpPr>
          <a:xfrm>
            <a:off x="0" y="5323594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4B8253FD-57DA-A743-00B4-3E65267C6999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A606B57F-3272-4153-CB7A-E08ACC50B6B3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6C5F461-CCAE-9640-F933-71ABB382C9B3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3284B0D-556D-0103-DA4C-87D5C7B90F2A}"/>
              </a:ext>
            </a:extLst>
          </p:cNvPr>
          <p:cNvGrpSpPr/>
          <p:nvPr/>
        </p:nvGrpSpPr>
        <p:grpSpPr>
          <a:xfrm>
            <a:off x="9035575" y="-1827212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176D988F-4450-D809-2131-1E5AFFE62D0A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494218DA-8C00-0AF2-BDC9-1A36DD7F70C6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742BBEA5-D706-0441-E742-3EF5904B0589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08764D83-F4A8-492C-5FAA-CD5868672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9"/>
          <a:stretch/>
        </p:blipFill>
        <p:spPr>
          <a:xfrm>
            <a:off x="1315809" y="1384017"/>
            <a:ext cx="2954683" cy="268249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E4B018A-4172-1F02-B964-FFB503A5DBB9}"/>
              </a:ext>
            </a:extLst>
          </p:cNvPr>
          <p:cNvSpPr txBox="1"/>
          <p:nvPr/>
        </p:nvSpPr>
        <p:spPr>
          <a:xfrm>
            <a:off x="6406343" y="943674"/>
            <a:ext cx="578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restauration</a:t>
            </a:r>
            <a:r>
              <a:rPr lang="fr-FR" sz="2400" dirty="0">
                <a:solidFill>
                  <a:schemeClr val="bg1"/>
                </a:solidFill>
              </a:rPr>
              <a:t> est chargé de</a:t>
            </a:r>
          </a:p>
          <a:p>
            <a:r>
              <a:rPr lang="fr-FR" sz="2400" dirty="0">
                <a:solidFill>
                  <a:schemeClr val="bg1"/>
                </a:solidFill>
              </a:rPr>
              <a:t>s’assurer de la restauration lors des différentes activités et évènements</a:t>
            </a:r>
          </a:p>
        </p:txBody>
      </p:sp>
      <p:sp>
        <p:nvSpPr>
          <p:cNvPr id="24" name="Étoile : 16 branches 6">
            <a:extLst>
              <a:ext uri="{FF2B5EF4-FFF2-40B4-BE49-F238E27FC236}">
                <a16:creationId xmlns:a16="http://schemas.microsoft.com/office/drawing/2014/main" id="{62ED7B9F-BA82-2B18-1AE2-A815956F7647}"/>
              </a:ext>
            </a:extLst>
          </p:cNvPr>
          <p:cNvSpPr/>
          <p:nvPr/>
        </p:nvSpPr>
        <p:spPr>
          <a:xfrm>
            <a:off x="3389553" y="5338444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16 branches 6">
            <a:extLst>
              <a:ext uri="{FF2B5EF4-FFF2-40B4-BE49-F238E27FC236}">
                <a16:creationId xmlns:a16="http://schemas.microsoft.com/office/drawing/2014/main" id="{B70C4716-B366-D919-C587-B69132110A72}"/>
              </a:ext>
            </a:extLst>
          </p:cNvPr>
          <p:cNvSpPr/>
          <p:nvPr/>
        </p:nvSpPr>
        <p:spPr>
          <a:xfrm>
            <a:off x="3469751" y="5406506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C4F0EFB-17D6-CF2A-4ACD-527159AB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6536" r="10961" b="54348"/>
          <a:stretch/>
        </p:blipFill>
        <p:spPr>
          <a:xfrm>
            <a:off x="7601996" y="2693077"/>
            <a:ext cx="2839496" cy="26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388135-4589-AC3A-DE1A-DE0E659885E6}"/>
              </a:ext>
            </a:extLst>
          </p:cNvPr>
          <p:cNvSpPr txBox="1"/>
          <p:nvPr/>
        </p:nvSpPr>
        <p:spPr>
          <a:xfrm>
            <a:off x="4154279" y="288758"/>
            <a:ext cx="791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sport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5E9A8B-79CE-0321-F34F-272B6B9C7525}"/>
              </a:ext>
            </a:extLst>
          </p:cNvPr>
          <p:cNvSpPr txBox="1"/>
          <p:nvPr/>
        </p:nvSpPr>
        <p:spPr>
          <a:xfrm>
            <a:off x="6667224" y="115809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4BAB2A-3E04-52F4-FDF9-DBF15F8696EE}"/>
              </a:ext>
            </a:extLst>
          </p:cNvPr>
          <p:cNvSpPr txBox="1"/>
          <p:nvPr/>
        </p:nvSpPr>
        <p:spPr>
          <a:xfrm>
            <a:off x="339175" y="2112218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73CAC7-65B6-24EA-886B-114AE906AFCD}"/>
              </a:ext>
            </a:extLst>
          </p:cNvPr>
          <p:cNvSpPr txBox="1"/>
          <p:nvPr/>
        </p:nvSpPr>
        <p:spPr>
          <a:xfrm>
            <a:off x="1641334" y="5036132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err="1">
                <a:solidFill>
                  <a:schemeClr val="bg1"/>
                </a:solidFill>
              </a:rPr>
              <a:t>Edson</a:t>
            </a:r>
            <a:r>
              <a:rPr lang="fr-FR" sz="2000" dirty="0">
                <a:solidFill>
                  <a:schemeClr val="bg1"/>
                </a:solidFill>
              </a:rPr>
              <a:t> AMIEHI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677F49-89C6-3CE5-D509-14EF7005448A}"/>
              </a:ext>
            </a:extLst>
          </p:cNvPr>
          <p:cNvSpPr txBox="1"/>
          <p:nvPr/>
        </p:nvSpPr>
        <p:spPr>
          <a:xfrm>
            <a:off x="6059488" y="4082006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pPr algn="r"/>
            <a:r>
              <a:rPr lang="fr-FR" sz="2000" dirty="0" err="1">
                <a:solidFill>
                  <a:schemeClr val="bg1"/>
                </a:solidFill>
              </a:rPr>
              <a:t>Fahissou</a:t>
            </a:r>
            <a:r>
              <a:rPr lang="fr-FR" sz="2000" dirty="0">
                <a:solidFill>
                  <a:schemeClr val="bg1"/>
                </a:solidFill>
              </a:rPr>
              <a:t> ALADE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2763B0E-0AC6-2199-ED32-7A47818FD90F}"/>
              </a:ext>
            </a:extLst>
          </p:cNvPr>
          <p:cNvGrpSpPr/>
          <p:nvPr/>
        </p:nvGrpSpPr>
        <p:grpSpPr>
          <a:xfrm>
            <a:off x="-141442" y="5897832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3200A9BB-C192-A832-4DF4-6279F8A08634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D28F5733-421E-F435-80A1-6527174935D6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3B352BE4-026F-E74F-6DF1-99FDEF10C97F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2F967BF-F22A-587A-792E-9E65A8727A3C}"/>
              </a:ext>
            </a:extLst>
          </p:cNvPr>
          <p:cNvGrpSpPr/>
          <p:nvPr/>
        </p:nvGrpSpPr>
        <p:grpSpPr>
          <a:xfrm>
            <a:off x="9086026" y="-1975822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F214980D-73D6-39AF-ADFC-FFEE26932D1C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86429EDE-F05E-874C-2E01-A4C0C953F79C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FB2833D1-E353-CB78-7633-8E84009256CA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Étoile : 16 branches 6">
            <a:extLst>
              <a:ext uri="{FF2B5EF4-FFF2-40B4-BE49-F238E27FC236}">
                <a16:creationId xmlns:a16="http://schemas.microsoft.com/office/drawing/2014/main" id="{25EC3A88-205D-FBF8-7902-194CC038AA95}"/>
              </a:ext>
            </a:extLst>
          </p:cNvPr>
          <p:cNvSpPr/>
          <p:nvPr/>
        </p:nvSpPr>
        <p:spPr>
          <a:xfrm>
            <a:off x="9191063" y="5657959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16 branches 6">
            <a:extLst>
              <a:ext uri="{FF2B5EF4-FFF2-40B4-BE49-F238E27FC236}">
                <a16:creationId xmlns:a16="http://schemas.microsoft.com/office/drawing/2014/main" id="{605C435F-50C7-B056-EFD6-C3596E945562}"/>
              </a:ext>
            </a:extLst>
          </p:cNvPr>
          <p:cNvSpPr/>
          <p:nvPr/>
        </p:nvSpPr>
        <p:spPr>
          <a:xfrm>
            <a:off x="9271261" y="5726021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16 branches 6">
            <a:extLst>
              <a:ext uri="{FF2B5EF4-FFF2-40B4-BE49-F238E27FC236}">
                <a16:creationId xmlns:a16="http://schemas.microsoft.com/office/drawing/2014/main" id="{EA71663A-3061-C46D-AAFE-E893989F6571}"/>
              </a:ext>
            </a:extLst>
          </p:cNvPr>
          <p:cNvSpPr/>
          <p:nvPr/>
        </p:nvSpPr>
        <p:spPr>
          <a:xfrm>
            <a:off x="2075451" y="973298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132FBE59-8AB9-778B-5738-C8AFDD6E86B8}"/>
              </a:ext>
            </a:extLst>
          </p:cNvPr>
          <p:cNvSpPr/>
          <p:nvPr/>
        </p:nvSpPr>
        <p:spPr>
          <a:xfrm>
            <a:off x="2155649" y="1041360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2DE0D8A-4ED2-A7A4-F1BF-E88C451C8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6" r="13025" b="14000"/>
          <a:stretch/>
        </p:blipFill>
        <p:spPr>
          <a:xfrm>
            <a:off x="8179025" y="1271175"/>
            <a:ext cx="2817497" cy="288844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242C13A-5956-CB76-AFB5-CE7281485435}"/>
              </a:ext>
            </a:extLst>
          </p:cNvPr>
          <p:cNvSpPr txBox="1"/>
          <p:nvPr/>
        </p:nvSpPr>
        <p:spPr>
          <a:xfrm>
            <a:off x="6667224" y="5097670"/>
            <a:ext cx="578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sport</a:t>
            </a:r>
            <a:r>
              <a:rPr lang="fr-FR" sz="2400" dirty="0">
                <a:solidFill>
                  <a:schemeClr val="bg1"/>
                </a:solidFill>
              </a:rPr>
              <a:t>, chargé de la mise en place et la sécurité lors des évènements sportifs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A148349-D0F5-EFB5-0600-1D0F06D1D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8"/>
          <a:stretch/>
        </p:blipFill>
        <p:spPr>
          <a:xfrm>
            <a:off x="1409479" y="2204745"/>
            <a:ext cx="2733906" cy="2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0D12A2-11CF-3A2B-AB09-7B02B04558C0}"/>
              </a:ext>
            </a:extLst>
          </p:cNvPr>
          <p:cNvSpPr txBox="1"/>
          <p:nvPr/>
        </p:nvSpPr>
        <p:spPr>
          <a:xfrm>
            <a:off x="3697907" y="288758"/>
            <a:ext cx="51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cambuse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33D0AC-DFEA-DE9C-2EA4-6DF336B8827D}"/>
              </a:ext>
            </a:extLst>
          </p:cNvPr>
          <p:cNvSpPr txBox="1"/>
          <p:nvPr/>
        </p:nvSpPr>
        <p:spPr>
          <a:xfrm>
            <a:off x="339176" y="114259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A5012A-611B-85ED-461E-8D7DDE7868DE}"/>
              </a:ext>
            </a:extLst>
          </p:cNvPr>
          <p:cNvSpPr txBox="1"/>
          <p:nvPr/>
        </p:nvSpPr>
        <p:spPr>
          <a:xfrm>
            <a:off x="1667579" y="4181526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Guy-Marc ASSOHOUN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2EB8DDF-4F48-DDA8-F57E-260FD1F3D132}"/>
              </a:ext>
            </a:extLst>
          </p:cNvPr>
          <p:cNvGrpSpPr/>
          <p:nvPr/>
        </p:nvGrpSpPr>
        <p:grpSpPr>
          <a:xfrm>
            <a:off x="-134802" y="5082170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9CDFC4D6-A47A-82AD-41F8-3828407F228A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C7944221-BFB9-B79C-AD66-FC42A10108E1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C6579E03-E611-4DED-7938-7A5BDB60BE88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9F9CF2-0173-1BD8-0AF7-09AEC67B4915}"/>
              </a:ext>
            </a:extLst>
          </p:cNvPr>
          <p:cNvGrpSpPr/>
          <p:nvPr/>
        </p:nvGrpSpPr>
        <p:grpSpPr>
          <a:xfrm>
            <a:off x="9122788" y="-1451962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C64144B7-7576-E3FF-6C67-BA286DBA2707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748420E9-3463-9129-E5CA-69914E0EBE4E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ABBB4D2D-B015-BE93-C84A-E67A74D1AC0D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3" name="Étoile : 16 branches 6">
            <a:extLst>
              <a:ext uri="{FF2B5EF4-FFF2-40B4-BE49-F238E27FC236}">
                <a16:creationId xmlns:a16="http://schemas.microsoft.com/office/drawing/2014/main" id="{8D89EFDA-DC0D-5865-04C9-66A81114B1AC}"/>
              </a:ext>
            </a:extLst>
          </p:cNvPr>
          <p:cNvSpPr/>
          <p:nvPr/>
        </p:nvSpPr>
        <p:spPr>
          <a:xfrm>
            <a:off x="7773478" y="1243542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16 branches 6">
            <a:extLst>
              <a:ext uri="{FF2B5EF4-FFF2-40B4-BE49-F238E27FC236}">
                <a16:creationId xmlns:a16="http://schemas.microsoft.com/office/drawing/2014/main" id="{3E845A8B-DADA-F0CF-23EB-2EF7B9C5F8D2}"/>
              </a:ext>
            </a:extLst>
          </p:cNvPr>
          <p:cNvSpPr/>
          <p:nvPr/>
        </p:nvSpPr>
        <p:spPr>
          <a:xfrm>
            <a:off x="7698902" y="1171240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9A1BF45-9760-377D-8159-AFE311EE6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1" t="11958" b="40704"/>
          <a:stretch/>
        </p:blipFill>
        <p:spPr>
          <a:xfrm>
            <a:off x="1667579" y="1333796"/>
            <a:ext cx="2952281" cy="273271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1DD4565-4B43-65FB-D0A1-6009036CCA2C}"/>
              </a:ext>
            </a:extLst>
          </p:cNvPr>
          <p:cNvSpPr txBox="1"/>
          <p:nvPr/>
        </p:nvSpPr>
        <p:spPr>
          <a:xfrm>
            <a:off x="6335941" y="2611866"/>
            <a:ext cx="5785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cambuse</a:t>
            </a:r>
            <a:r>
              <a:rPr lang="fr-FR" sz="2400" dirty="0">
                <a:solidFill>
                  <a:schemeClr val="bg1"/>
                </a:solidFill>
              </a:rPr>
              <a:t> travaille en</a:t>
            </a:r>
          </a:p>
          <a:p>
            <a:r>
              <a:rPr lang="fr-FR" sz="2400" dirty="0">
                <a:solidFill>
                  <a:schemeClr val="bg1"/>
                </a:solidFill>
              </a:rPr>
              <a:t>partenariat avec le comité restauration, chargé de fournir les boissons lors des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évènements</a:t>
            </a:r>
          </a:p>
        </p:txBody>
      </p:sp>
      <p:sp>
        <p:nvSpPr>
          <p:cNvPr id="25" name="Étoile : 16 branches 6">
            <a:extLst>
              <a:ext uri="{FF2B5EF4-FFF2-40B4-BE49-F238E27FC236}">
                <a16:creationId xmlns:a16="http://schemas.microsoft.com/office/drawing/2014/main" id="{2A452D7C-F5E0-2112-3033-C39D6A4E08BB}"/>
              </a:ext>
            </a:extLst>
          </p:cNvPr>
          <p:cNvSpPr/>
          <p:nvPr/>
        </p:nvSpPr>
        <p:spPr>
          <a:xfrm>
            <a:off x="3748535" y="5368629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16 branches 6">
            <a:extLst>
              <a:ext uri="{FF2B5EF4-FFF2-40B4-BE49-F238E27FC236}">
                <a16:creationId xmlns:a16="http://schemas.microsoft.com/office/drawing/2014/main" id="{35BDC99E-7712-118A-ABCE-A44C9AC6B05A}"/>
              </a:ext>
            </a:extLst>
          </p:cNvPr>
          <p:cNvSpPr/>
          <p:nvPr/>
        </p:nvSpPr>
        <p:spPr>
          <a:xfrm>
            <a:off x="3828733" y="5436691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38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toile : 16 branches 6">
            <a:extLst>
              <a:ext uri="{FF2B5EF4-FFF2-40B4-BE49-F238E27FC236}">
                <a16:creationId xmlns:a16="http://schemas.microsoft.com/office/drawing/2014/main" id="{28F53BEC-A928-9D58-479F-6D74FFDEF802}"/>
              </a:ext>
            </a:extLst>
          </p:cNvPr>
          <p:cNvSpPr/>
          <p:nvPr/>
        </p:nvSpPr>
        <p:spPr>
          <a:xfrm>
            <a:off x="2599278" y="164566"/>
            <a:ext cx="6920420" cy="6621595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 : 16 branches 6">
            <a:extLst>
              <a:ext uri="{FF2B5EF4-FFF2-40B4-BE49-F238E27FC236}">
                <a16:creationId xmlns:a16="http://schemas.microsoft.com/office/drawing/2014/main" id="{52F191A2-5E72-E14B-C1F0-BB88283271EA}"/>
              </a:ext>
            </a:extLst>
          </p:cNvPr>
          <p:cNvSpPr/>
          <p:nvPr/>
        </p:nvSpPr>
        <p:spPr>
          <a:xfrm>
            <a:off x="2913486" y="457200"/>
            <a:ext cx="6292004" cy="5985175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solidFill>
            <a:srgbClr val="020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A8FBD-E9D2-D245-73C0-0356EDDBD518}"/>
              </a:ext>
            </a:extLst>
          </p:cNvPr>
          <p:cNvSpPr txBox="1"/>
          <p:nvPr/>
        </p:nvSpPr>
        <p:spPr>
          <a:xfrm>
            <a:off x="404221" y="282308"/>
            <a:ext cx="1553758" cy="106720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4AE64B-31BF-6973-05B6-B39A0BBB52FA}"/>
              </a:ext>
            </a:extLst>
          </p:cNvPr>
          <p:cNvSpPr txBox="1"/>
          <p:nvPr/>
        </p:nvSpPr>
        <p:spPr>
          <a:xfrm>
            <a:off x="10590098" y="5353050"/>
            <a:ext cx="1262727" cy="1089325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2CBB25-8D68-8B8E-6C30-59418949B35D}"/>
              </a:ext>
            </a:extLst>
          </p:cNvPr>
          <p:cNvSpPr txBox="1"/>
          <p:nvPr/>
        </p:nvSpPr>
        <p:spPr>
          <a:xfrm>
            <a:off x="2653454" y="2963080"/>
            <a:ext cx="786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EE002"/>
                </a:solidFill>
                <a:latin typeface="Broadway" panose="04040905080B02020502" pitchFamily="82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446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8AE30D9-155F-EC77-CBEA-479CA5D4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6957"/>
            <a:ext cx="5524500" cy="219917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EE002"/>
                </a:solidFill>
                <a:latin typeface="Broadway" panose="04040905080B02020502" pitchFamily="82" charset="0"/>
              </a:rPr>
              <a:t>Quel est le rôle du comité d’organisation?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56D0C0-FBD3-549F-BC5D-34FA5D78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2356127"/>
            <a:ext cx="5312464" cy="4104308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 comité d’organisation joue un rôle central dans la préparation, la coordination et le suivi des activités et évènements</a:t>
            </a:r>
          </a:p>
          <a:p>
            <a:r>
              <a:rPr lang="fr-FR" sz="3200" dirty="0">
                <a:solidFill>
                  <a:schemeClr val="bg1"/>
                </a:solidFill>
              </a:rPr>
              <a:t>Il est l’organe moteur qui assure leur réussite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9C3139BA-C82C-39FB-93F9-3677886F6C8A}"/>
              </a:ext>
            </a:extLst>
          </p:cNvPr>
          <p:cNvSpPr txBox="1">
            <a:spLocks/>
          </p:cNvSpPr>
          <p:nvPr/>
        </p:nvSpPr>
        <p:spPr>
          <a:xfrm>
            <a:off x="6460435" y="252690"/>
            <a:ext cx="5524501" cy="200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EE002"/>
                </a:solidFill>
                <a:latin typeface="Broadway" panose="04040905080B02020502" pitchFamily="82" charset="0"/>
              </a:rPr>
              <a:t>De qui est-il constitué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001FA-C7E6-3E55-55DB-78D1DB7DD82D}"/>
              </a:ext>
            </a:extLst>
          </p:cNvPr>
          <p:cNvSpPr txBox="1"/>
          <p:nvPr/>
        </p:nvSpPr>
        <p:spPr>
          <a:xfrm>
            <a:off x="207064" y="204823"/>
            <a:ext cx="11777872" cy="6448353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EFEC35-BEA1-0CC5-A680-7AA04F860632}"/>
              </a:ext>
            </a:extLst>
          </p:cNvPr>
          <p:cNvSpPr txBox="1"/>
          <p:nvPr/>
        </p:nvSpPr>
        <p:spPr>
          <a:xfrm>
            <a:off x="6679095" y="2500835"/>
            <a:ext cx="4790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 comité d’organisation est constitué du </a:t>
            </a:r>
            <a:r>
              <a:rPr lang="fr-FR" sz="3200" dirty="0">
                <a:solidFill>
                  <a:srgbClr val="FEE002"/>
                </a:solidFill>
              </a:rPr>
              <a:t>Président du Comité d’Organisation (PCO)</a:t>
            </a:r>
            <a:r>
              <a:rPr lang="fr-FR" sz="3200" dirty="0">
                <a:solidFill>
                  <a:schemeClr val="bg1"/>
                </a:solidFill>
              </a:rPr>
              <a:t>, de ses adjoints, et des différents responsables de comités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10C3E5C-F2E6-565A-0866-DB555DF02F7E}"/>
              </a:ext>
            </a:extLst>
          </p:cNvPr>
          <p:cNvGrpSpPr/>
          <p:nvPr/>
        </p:nvGrpSpPr>
        <p:grpSpPr>
          <a:xfrm>
            <a:off x="207064" y="5674723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7FCCB58F-364F-D695-4BC7-B838C42E8549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1A5DBCCA-A0B6-4088-19A8-F28F8454C151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C13B26DB-58EC-79FC-610D-5107E525B827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4AD2CBF-5603-4F6E-548C-F1FE48C49379}"/>
              </a:ext>
            </a:extLst>
          </p:cNvPr>
          <p:cNvGrpSpPr/>
          <p:nvPr/>
        </p:nvGrpSpPr>
        <p:grpSpPr>
          <a:xfrm>
            <a:off x="8828511" y="-1982932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6F9DBCE4-0480-94DB-9F08-D13316768E51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C677972B-9392-6963-FA92-74AF07814EFD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8D694179-2541-126A-A5DC-960B03F932CB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Étoile : 16 branches 6">
            <a:extLst>
              <a:ext uri="{FF2B5EF4-FFF2-40B4-BE49-F238E27FC236}">
                <a16:creationId xmlns:a16="http://schemas.microsoft.com/office/drawing/2014/main" id="{96D8B7EA-0830-993B-D728-50B981A19E71}"/>
              </a:ext>
            </a:extLst>
          </p:cNvPr>
          <p:cNvSpPr/>
          <p:nvPr/>
        </p:nvSpPr>
        <p:spPr>
          <a:xfrm>
            <a:off x="10105871" y="1125338"/>
            <a:ext cx="939533" cy="951128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16 branches 6">
            <a:extLst>
              <a:ext uri="{FF2B5EF4-FFF2-40B4-BE49-F238E27FC236}">
                <a16:creationId xmlns:a16="http://schemas.microsoft.com/office/drawing/2014/main" id="{E122C4F0-C8C9-3B8E-73F4-34814063EB89}"/>
              </a:ext>
            </a:extLst>
          </p:cNvPr>
          <p:cNvSpPr/>
          <p:nvPr/>
        </p:nvSpPr>
        <p:spPr>
          <a:xfrm>
            <a:off x="3363490" y="5674723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1B6AA1AB-85D7-7049-BBDA-08BE5ED05762}"/>
              </a:ext>
            </a:extLst>
          </p:cNvPr>
          <p:cNvSpPr/>
          <p:nvPr/>
        </p:nvSpPr>
        <p:spPr>
          <a:xfrm>
            <a:off x="3443688" y="574278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16 branches 6">
            <a:extLst>
              <a:ext uri="{FF2B5EF4-FFF2-40B4-BE49-F238E27FC236}">
                <a16:creationId xmlns:a16="http://schemas.microsoft.com/office/drawing/2014/main" id="{B3280A96-4E5E-FE6D-C04A-25A8BB4B0CE8}"/>
              </a:ext>
            </a:extLst>
          </p:cNvPr>
          <p:cNvSpPr/>
          <p:nvPr/>
        </p:nvSpPr>
        <p:spPr>
          <a:xfrm>
            <a:off x="10181877" y="1219394"/>
            <a:ext cx="787522" cy="77414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6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6899E25-46EB-D269-0201-132C3C13B27F}"/>
              </a:ext>
            </a:extLst>
          </p:cNvPr>
          <p:cNvSpPr txBox="1"/>
          <p:nvPr/>
        </p:nvSpPr>
        <p:spPr>
          <a:xfrm>
            <a:off x="2544416" y="496956"/>
            <a:ext cx="7116315" cy="6003235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664088-4B6A-1AB7-B450-7016A770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22899" r="25910" b="11015"/>
          <a:stretch/>
        </p:blipFill>
        <p:spPr>
          <a:xfrm>
            <a:off x="4489105" y="665922"/>
            <a:ext cx="3140765" cy="45322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6A85E59-6764-E95F-2A4C-B80D9CA4ADF1}"/>
              </a:ext>
            </a:extLst>
          </p:cNvPr>
          <p:cNvSpPr txBox="1"/>
          <p:nvPr/>
        </p:nvSpPr>
        <p:spPr>
          <a:xfrm>
            <a:off x="2683565" y="5387009"/>
            <a:ext cx="696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EE002"/>
                </a:solidFill>
                <a:latin typeface="Broadway" panose="04040905080B02020502" pitchFamily="82" charset="0"/>
              </a:rPr>
              <a:t>PCO : </a:t>
            </a:r>
            <a:r>
              <a:rPr lang="fr-FR" sz="3600" dirty="0">
                <a:solidFill>
                  <a:schemeClr val="bg1"/>
                </a:solidFill>
              </a:rPr>
              <a:t>Christ-Michaël GNOUKPOHO</a:t>
            </a:r>
            <a:endParaRPr lang="fr-FR" sz="3600" dirty="0">
              <a:solidFill>
                <a:srgbClr val="FEE002"/>
              </a:solidFill>
              <a:latin typeface="Broadway" panose="04040905080B02020502" pitchFamily="82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9A490CC-D8E6-94BF-9593-A230D8D23E7D}"/>
              </a:ext>
            </a:extLst>
          </p:cNvPr>
          <p:cNvGrpSpPr/>
          <p:nvPr/>
        </p:nvGrpSpPr>
        <p:grpSpPr>
          <a:xfrm>
            <a:off x="25976" y="5387009"/>
            <a:ext cx="3156425" cy="3287429"/>
            <a:chOff x="-524335" y="2715078"/>
            <a:chExt cx="3949701" cy="6879774"/>
          </a:xfrm>
        </p:grpSpPr>
        <p:sp>
          <p:nvSpPr>
            <p:cNvPr id="13" name="Organigramme : Terminateur 12">
              <a:extLst>
                <a:ext uri="{FF2B5EF4-FFF2-40B4-BE49-F238E27FC236}">
                  <a16:creationId xmlns:a16="http://schemas.microsoft.com/office/drawing/2014/main" id="{13A09282-FD15-106B-93E3-5649F0B52528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24A38F66-EABD-504E-44B1-9FE4D17DF232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7EE80FD1-29B5-E666-FC94-E582F021EA3E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000A8DC-AEC2-66A8-8D4A-7452E030A9E0}"/>
              </a:ext>
            </a:extLst>
          </p:cNvPr>
          <p:cNvGrpSpPr/>
          <p:nvPr/>
        </p:nvGrpSpPr>
        <p:grpSpPr>
          <a:xfrm>
            <a:off x="9035575" y="-1971232"/>
            <a:ext cx="3156425" cy="3287429"/>
            <a:chOff x="-524335" y="2715078"/>
            <a:chExt cx="3949701" cy="6879774"/>
          </a:xfrm>
        </p:grpSpPr>
        <p:sp>
          <p:nvSpPr>
            <p:cNvPr id="17" name="Organigramme : Terminateur 16">
              <a:extLst>
                <a:ext uri="{FF2B5EF4-FFF2-40B4-BE49-F238E27FC236}">
                  <a16:creationId xmlns:a16="http://schemas.microsoft.com/office/drawing/2014/main" id="{E046C237-8506-9BF4-20CF-8903F4E65814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Organigramme : Terminateur 17">
              <a:extLst>
                <a:ext uri="{FF2B5EF4-FFF2-40B4-BE49-F238E27FC236}">
                  <a16:creationId xmlns:a16="http://schemas.microsoft.com/office/drawing/2014/main" id="{7F6DB770-7D1C-E356-6A7C-909123763231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Organigramme : Terminateur 18">
              <a:extLst>
                <a:ext uri="{FF2B5EF4-FFF2-40B4-BE49-F238E27FC236}">
                  <a16:creationId xmlns:a16="http://schemas.microsoft.com/office/drawing/2014/main" id="{715BADBC-C372-1F2D-016D-3E2FF6464BDA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F9223D2E-F332-DC31-187D-F82D9A265196}"/>
              </a:ext>
            </a:extLst>
          </p:cNvPr>
          <p:cNvSpPr/>
          <p:nvPr/>
        </p:nvSpPr>
        <p:spPr>
          <a:xfrm>
            <a:off x="1307225" y="1982148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16 branches 6">
            <a:extLst>
              <a:ext uri="{FF2B5EF4-FFF2-40B4-BE49-F238E27FC236}">
                <a16:creationId xmlns:a16="http://schemas.microsoft.com/office/drawing/2014/main" id="{EC4358AA-5B15-7762-DC68-ADA5381408F1}"/>
              </a:ext>
            </a:extLst>
          </p:cNvPr>
          <p:cNvSpPr/>
          <p:nvPr/>
        </p:nvSpPr>
        <p:spPr>
          <a:xfrm>
            <a:off x="1370704" y="2050212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16 branches 6">
            <a:extLst>
              <a:ext uri="{FF2B5EF4-FFF2-40B4-BE49-F238E27FC236}">
                <a16:creationId xmlns:a16="http://schemas.microsoft.com/office/drawing/2014/main" id="{D540AE4F-0622-6148-C98A-EB3D842B962F}"/>
              </a:ext>
            </a:extLst>
          </p:cNvPr>
          <p:cNvSpPr/>
          <p:nvPr/>
        </p:nvSpPr>
        <p:spPr>
          <a:xfrm>
            <a:off x="10329655" y="5425983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16 branches 6">
            <a:extLst>
              <a:ext uri="{FF2B5EF4-FFF2-40B4-BE49-F238E27FC236}">
                <a16:creationId xmlns:a16="http://schemas.microsoft.com/office/drawing/2014/main" id="{C2DFD556-BBE6-F534-1C3C-10F789A1586A}"/>
              </a:ext>
            </a:extLst>
          </p:cNvPr>
          <p:cNvSpPr/>
          <p:nvPr/>
        </p:nvSpPr>
        <p:spPr>
          <a:xfrm>
            <a:off x="10393133" y="549404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284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C8D9A7B-10FF-3E70-95A5-AE72973DC18C}"/>
              </a:ext>
            </a:extLst>
          </p:cNvPr>
          <p:cNvSpPr txBox="1"/>
          <p:nvPr/>
        </p:nvSpPr>
        <p:spPr>
          <a:xfrm>
            <a:off x="238541" y="437322"/>
            <a:ext cx="5267738" cy="483041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08B44D-E48F-79E9-F619-2713C310367C}"/>
              </a:ext>
            </a:extLst>
          </p:cNvPr>
          <p:cNvSpPr txBox="1"/>
          <p:nvPr/>
        </p:nvSpPr>
        <p:spPr>
          <a:xfrm>
            <a:off x="6685722" y="1742661"/>
            <a:ext cx="5267738" cy="483041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B1611A-7699-59F9-36AF-747C03C5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16745" r="22610" b="24883"/>
          <a:stretch/>
        </p:blipFill>
        <p:spPr>
          <a:xfrm>
            <a:off x="7640724" y="1887499"/>
            <a:ext cx="3693200" cy="352507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149AE87-D036-3D24-BD6A-31EEE2D259AA}"/>
              </a:ext>
            </a:extLst>
          </p:cNvPr>
          <p:cNvSpPr txBox="1"/>
          <p:nvPr/>
        </p:nvSpPr>
        <p:spPr>
          <a:xfrm>
            <a:off x="1000539" y="4196533"/>
            <a:ext cx="502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Première vice PCO:</a:t>
            </a:r>
            <a:endParaRPr lang="fr-FR" sz="20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Mylène GABALA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A2465D-F6A3-3A3A-626D-4D34E4393096}"/>
              </a:ext>
            </a:extLst>
          </p:cNvPr>
          <p:cNvSpPr txBox="1"/>
          <p:nvPr/>
        </p:nvSpPr>
        <p:spPr>
          <a:xfrm>
            <a:off x="6308034" y="5412577"/>
            <a:ext cx="502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Deuxième vice PCO:</a:t>
            </a:r>
            <a:endParaRPr lang="fr-FR" sz="20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r"/>
            <a:endParaRPr lang="fr-FR" sz="2000" dirty="0">
              <a:solidFill>
                <a:schemeClr val="bg1"/>
              </a:solidFill>
            </a:endParaRPr>
          </a:p>
          <a:p>
            <a:pPr algn="r"/>
            <a:r>
              <a:rPr lang="fr-FR" sz="2000" dirty="0">
                <a:solidFill>
                  <a:schemeClr val="bg1"/>
                </a:solidFill>
              </a:rPr>
              <a:t>Arif DIAKITE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F4C06C9-9A4C-EED8-3BB7-B54561FDAE88}"/>
              </a:ext>
            </a:extLst>
          </p:cNvPr>
          <p:cNvGrpSpPr/>
          <p:nvPr/>
        </p:nvGrpSpPr>
        <p:grpSpPr>
          <a:xfrm>
            <a:off x="229730" y="5463208"/>
            <a:ext cx="3156425" cy="3287429"/>
            <a:chOff x="-524335" y="2715078"/>
            <a:chExt cx="3949701" cy="6879774"/>
          </a:xfrm>
        </p:grpSpPr>
        <p:sp>
          <p:nvSpPr>
            <p:cNvPr id="22" name="Organigramme : Terminateur 21">
              <a:extLst>
                <a:ext uri="{FF2B5EF4-FFF2-40B4-BE49-F238E27FC236}">
                  <a16:creationId xmlns:a16="http://schemas.microsoft.com/office/drawing/2014/main" id="{F68593F0-A7EC-D3EA-263C-5330461066F6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Terminateur 22">
              <a:extLst>
                <a:ext uri="{FF2B5EF4-FFF2-40B4-BE49-F238E27FC236}">
                  <a16:creationId xmlns:a16="http://schemas.microsoft.com/office/drawing/2014/main" id="{83CF41AD-6A94-13CE-8539-0161C3A9FDFB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Organigramme : Terminateur 23">
              <a:extLst>
                <a:ext uri="{FF2B5EF4-FFF2-40B4-BE49-F238E27FC236}">
                  <a16:creationId xmlns:a16="http://schemas.microsoft.com/office/drawing/2014/main" id="{546FEB85-58EF-0ED0-496D-7AFB250B0136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1402F0E-E42F-EB27-AADD-04B7DEB9605A}"/>
              </a:ext>
            </a:extLst>
          </p:cNvPr>
          <p:cNvGrpSpPr/>
          <p:nvPr/>
        </p:nvGrpSpPr>
        <p:grpSpPr>
          <a:xfrm>
            <a:off x="8820979" y="-1842006"/>
            <a:ext cx="3156425" cy="3287429"/>
            <a:chOff x="-524335" y="2715078"/>
            <a:chExt cx="3949701" cy="6879774"/>
          </a:xfrm>
        </p:grpSpPr>
        <p:sp>
          <p:nvSpPr>
            <p:cNvPr id="26" name="Organigramme : Terminateur 25">
              <a:extLst>
                <a:ext uri="{FF2B5EF4-FFF2-40B4-BE49-F238E27FC236}">
                  <a16:creationId xmlns:a16="http://schemas.microsoft.com/office/drawing/2014/main" id="{5DA993A9-99E5-04FD-DD49-154FD7815AE3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rganigramme : Terminateur 26">
              <a:extLst>
                <a:ext uri="{FF2B5EF4-FFF2-40B4-BE49-F238E27FC236}">
                  <a16:creationId xmlns:a16="http://schemas.microsoft.com/office/drawing/2014/main" id="{41DC31A9-0EE5-86AB-ECB0-10B54D538966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Organigramme : Terminateur 27">
              <a:extLst>
                <a:ext uri="{FF2B5EF4-FFF2-40B4-BE49-F238E27FC236}">
                  <a16:creationId xmlns:a16="http://schemas.microsoft.com/office/drawing/2014/main" id="{58531F52-E8E8-B2E2-8F32-74FD3D63055C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" name="Étoile : 16 branches 6">
            <a:extLst>
              <a:ext uri="{FF2B5EF4-FFF2-40B4-BE49-F238E27FC236}">
                <a16:creationId xmlns:a16="http://schemas.microsoft.com/office/drawing/2014/main" id="{6A26AEB1-5149-DB2C-7A38-FD0F6324604C}"/>
              </a:ext>
            </a:extLst>
          </p:cNvPr>
          <p:cNvSpPr/>
          <p:nvPr/>
        </p:nvSpPr>
        <p:spPr>
          <a:xfrm>
            <a:off x="3363490" y="5674723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16 branches 6">
            <a:extLst>
              <a:ext uri="{FF2B5EF4-FFF2-40B4-BE49-F238E27FC236}">
                <a16:creationId xmlns:a16="http://schemas.microsoft.com/office/drawing/2014/main" id="{F69634D5-6931-E132-0440-207E0323F0C8}"/>
              </a:ext>
            </a:extLst>
          </p:cNvPr>
          <p:cNvSpPr/>
          <p:nvPr/>
        </p:nvSpPr>
        <p:spPr>
          <a:xfrm>
            <a:off x="3426968" y="574278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16 branches 6">
            <a:extLst>
              <a:ext uri="{FF2B5EF4-FFF2-40B4-BE49-F238E27FC236}">
                <a16:creationId xmlns:a16="http://schemas.microsoft.com/office/drawing/2014/main" id="{5D5D2164-DDEF-9A82-63EE-532677C935F4}"/>
              </a:ext>
            </a:extLst>
          </p:cNvPr>
          <p:cNvSpPr/>
          <p:nvPr/>
        </p:nvSpPr>
        <p:spPr>
          <a:xfrm>
            <a:off x="8293233" y="726998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 : 16 branches 6">
            <a:extLst>
              <a:ext uri="{FF2B5EF4-FFF2-40B4-BE49-F238E27FC236}">
                <a16:creationId xmlns:a16="http://schemas.microsoft.com/office/drawing/2014/main" id="{DB886797-96AA-9A30-2095-FD41416DD782}"/>
              </a:ext>
            </a:extLst>
          </p:cNvPr>
          <p:cNvSpPr/>
          <p:nvPr/>
        </p:nvSpPr>
        <p:spPr>
          <a:xfrm>
            <a:off x="8356711" y="795060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133575-3554-3262-0269-D29674838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t="21298" r="12277" b="18557"/>
          <a:stretch/>
        </p:blipFill>
        <p:spPr>
          <a:xfrm>
            <a:off x="1078137" y="505242"/>
            <a:ext cx="3420056" cy="36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71FA8-94F5-CFF7-45BF-2BCA4B9B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403A9AD-5F9A-1CE5-13F5-B5AD7FE19C46}"/>
              </a:ext>
            </a:extLst>
          </p:cNvPr>
          <p:cNvSpPr txBox="1"/>
          <p:nvPr/>
        </p:nvSpPr>
        <p:spPr>
          <a:xfrm>
            <a:off x="2927611" y="844304"/>
            <a:ext cx="5267738" cy="483041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7A443C-7412-91B0-8CE5-8A4B2D97B729}"/>
              </a:ext>
            </a:extLst>
          </p:cNvPr>
          <p:cNvSpPr txBox="1"/>
          <p:nvPr/>
        </p:nvSpPr>
        <p:spPr>
          <a:xfrm>
            <a:off x="3760488" y="4496959"/>
            <a:ext cx="502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SECRETAIRE  GENERALE:</a:t>
            </a:r>
            <a:endParaRPr lang="fr-FR" sz="20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Priscille N’GUESSAN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20D8DF1-3E08-4F93-AB61-D766AF97DC89}"/>
              </a:ext>
            </a:extLst>
          </p:cNvPr>
          <p:cNvSpPr txBox="1"/>
          <p:nvPr/>
        </p:nvSpPr>
        <p:spPr>
          <a:xfrm>
            <a:off x="6308034" y="5412577"/>
            <a:ext cx="502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20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r"/>
            <a:endParaRPr lang="fr-FR" sz="2000" dirty="0">
              <a:solidFill>
                <a:schemeClr val="bg1"/>
              </a:solidFill>
            </a:endParaRPr>
          </a:p>
          <a:p>
            <a:pPr algn="r"/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F8C1A2C-83B6-5573-D430-90412ED8EA79}"/>
              </a:ext>
            </a:extLst>
          </p:cNvPr>
          <p:cNvGrpSpPr/>
          <p:nvPr/>
        </p:nvGrpSpPr>
        <p:grpSpPr>
          <a:xfrm>
            <a:off x="229730" y="5463208"/>
            <a:ext cx="3156425" cy="3287429"/>
            <a:chOff x="-524335" y="2715078"/>
            <a:chExt cx="3949701" cy="6879774"/>
          </a:xfrm>
        </p:grpSpPr>
        <p:sp>
          <p:nvSpPr>
            <p:cNvPr id="22" name="Organigramme : Terminateur 21">
              <a:extLst>
                <a:ext uri="{FF2B5EF4-FFF2-40B4-BE49-F238E27FC236}">
                  <a16:creationId xmlns:a16="http://schemas.microsoft.com/office/drawing/2014/main" id="{59010B06-EA69-F4BE-DFA4-472A1B0E9F4F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Terminateur 22">
              <a:extLst>
                <a:ext uri="{FF2B5EF4-FFF2-40B4-BE49-F238E27FC236}">
                  <a16:creationId xmlns:a16="http://schemas.microsoft.com/office/drawing/2014/main" id="{4E9A5990-C476-D1F1-A38E-CC0AE3711F70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Organigramme : Terminateur 23">
              <a:extLst>
                <a:ext uri="{FF2B5EF4-FFF2-40B4-BE49-F238E27FC236}">
                  <a16:creationId xmlns:a16="http://schemas.microsoft.com/office/drawing/2014/main" id="{D2FD3F81-1BEE-058C-E32F-639D7804B4FF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1847ADD-B611-0BF2-2D75-CAD224D6C547}"/>
              </a:ext>
            </a:extLst>
          </p:cNvPr>
          <p:cNvGrpSpPr/>
          <p:nvPr/>
        </p:nvGrpSpPr>
        <p:grpSpPr>
          <a:xfrm>
            <a:off x="8820979" y="-1842006"/>
            <a:ext cx="3156425" cy="3287429"/>
            <a:chOff x="-524335" y="2715078"/>
            <a:chExt cx="3949701" cy="6879774"/>
          </a:xfrm>
        </p:grpSpPr>
        <p:sp>
          <p:nvSpPr>
            <p:cNvPr id="26" name="Organigramme : Terminateur 25">
              <a:extLst>
                <a:ext uri="{FF2B5EF4-FFF2-40B4-BE49-F238E27FC236}">
                  <a16:creationId xmlns:a16="http://schemas.microsoft.com/office/drawing/2014/main" id="{6F1F0181-10CC-8D37-D750-EC7D0B7C0B64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rganigramme : Terminateur 26">
              <a:extLst>
                <a:ext uri="{FF2B5EF4-FFF2-40B4-BE49-F238E27FC236}">
                  <a16:creationId xmlns:a16="http://schemas.microsoft.com/office/drawing/2014/main" id="{D28B9C26-251D-8820-08A9-01B9D9424A48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Organigramme : Terminateur 27">
              <a:extLst>
                <a:ext uri="{FF2B5EF4-FFF2-40B4-BE49-F238E27FC236}">
                  <a16:creationId xmlns:a16="http://schemas.microsoft.com/office/drawing/2014/main" id="{E41A375C-1F8B-CF22-9D49-C39A8834C542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" name="Étoile : 16 branches 6">
            <a:extLst>
              <a:ext uri="{FF2B5EF4-FFF2-40B4-BE49-F238E27FC236}">
                <a16:creationId xmlns:a16="http://schemas.microsoft.com/office/drawing/2014/main" id="{2BFED04B-07A7-C3D0-9232-548858951C2A}"/>
              </a:ext>
            </a:extLst>
          </p:cNvPr>
          <p:cNvSpPr/>
          <p:nvPr/>
        </p:nvSpPr>
        <p:spPr>
          <a:xfrm>
            <a:off x="3363490" y="5674723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16 branches 6">
            <a:extLst>
              <a:ext uri="{FF2B5EF4-FFF2-40B4-BE49-F238E27FC236}">
                <a16:creationId xmlns:a16="http://schemas.microsoft.com/office/drawing/2014/main" id="{9C4D810E-315C-6375-0ECD-E344C4C8C1AE}"/>
              </a:ext>
            </a:extLst>
          </p:cNvPr>
          <p:cNvSpPr/>
          <p:nvPr/>
        </p:nvSpPr>
        <p:spPr>
          <a:xfrm>
            <a:off x="3426968" y="574278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16 branches 6">
            <a:extLst>
              <a:ext uri="{FF2B5EF4-FFF2-40B4-BE49-F238E27FC236}">
                <a16:creationId xmlns:a16="http://schemas.microsoft.com/office/drawing/2014/main" id="{0DC14120-25B2-34F8-E9B2-E88F4D0BFA97}"/>
              </a:ext>
            </a:extLst>
          </p:cNvPr>
          <p:cNvSpPr/>
          <p:nvPr/>
        </p:nvSpPr>
        <p:spPr>
          <a:xfrm>
            <a:off x="8293233" y="726998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 : 16 branches 6">
            <a:extLst>
              <a:ext uri="{FF2B5EF4-FFF2-40B4-BE49-F238E27FC236}">
                <a16:creationId xmlns:a16="http://schemas.microsoft.com/office/drawing/2014/main" id="{1894D894-2FE6-869E-444F-603286B3E563}"/>
              </a:ext>
            </a:extLst>
          </p:cNvPr>
          <p:cNvSpPr/>
          <p:nvPr/>
        </p:nvSpPr>
        <p:spPr>
          <a:xfrm>
            <a:off x="8356711" y="795060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FF0678-25DE-47EF-AB0E-61E0C1A6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75" y="1251341"/>
            <a:ext cx="3462001" cy="30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1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rganigramme : Terminateur 25">
            <a:extLst>
              <a:ext uri="{FF2B5EF4-FFF2-40B4-BE49-F238E27FC236}">
                <a16:creationId xmlns:a16="http://schemas.microsoft.com/office/drawing/2014/main" id="{0539940E-C829-9189-6AB5-859031F2124E}"/>
              </a:ext>
            </a:extLst>
          </p:cNvPr>
          <p:cNvSpPr/>
          <p:nvPr/>
        </p:nvSpPr>
        <p:spPr>
          <a:xfrm rot="5400000">
            <a:off x="174167" y="6343651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B4C4FA25-4521-ECFE-1187-23495DC5F509}"/>
              </a:ext>
            </a:extLst>
          </p:cNvPr>
          <p:cNvSpPr/>
          <p:nvPr/>
        </p:nvSpPr>
        <p:spPr>
          <a:xfrm rot="5400000">
            <a:off x="-1206504" y="5465533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Terminateur 27">
            <a:extLst>
              <a:ext uri="{FF2B5EF4-FFF2-40B4-BE49-F238E27FC236}">
                <a16:creationId xmlns:a16="http://schemas.microsoft.com/office/drawing/2014/main" id="{82B51E8A-F83A-8FF0-3970-B0726F2E7A4D}"/>
              </a:ext>
            </a:extLst>
          </p:cNvPr>
          <p:cNvSpPr/>
          <p:nvPr/>
        </p:nvSpPr>
        <p:spPr>
          <a:xfrm rot="5400000">
            <a:off x="-2599877" y="4790619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Organigramme : Terminateur 16">
            <a:extLst>
              <a:ext uri="{FF2B5EF4-FFF2-40B4-BE49-F238E27FC236}">
                <a16:creationId xmlns:a16="http://schemas.microsoft.com/office/drawing/2014/main" id="{288D98E4-180D-872E-D29B-BD016A33076B}"/>
              </a:ext>
            </a:extLst>
          </p:cNvPr>
          <p:cNvSpPr/>
          <p:nvPr/>
        </p:nvSpPr>
        <p:spPr>
          <a:xfrm rot="5400000">
            <a:off x="9477830" y="1016907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Terminateur 40">
            <a:extLst>
              <a:ext uri="{FF2B5EF4-FFF2-40B4-BE49-F238E27FC236}">
                <a16:creationId xmlns:a16="http://schemas.microsoft.com/office/drawing/2014/main" id="{37430E75-53B6-60B4-84A5-69BD024F449A}"/>
              </a:ext>
            </a:extLst>
          </p:cNvPr>
          <p:cNvSpPr/>
          <p:nvPr/>
        </p:nvSpPr>
        <p:spPr>
          <a:xfrm rot="5400000">
            <a:off x="8084458" y="138790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Terminateur 41">
            <a:extLst>
              <a:ext uri="{FF2B5EF4-FFF2-40B4-BE49-F238E27FC236}">
                <a16:creationId xmlns:a16="http://schemas.microsoft.com/office/drawing/2014/main" id="{9B7F8BCB-5C22-F4CF-CB21-B5180923AE22}"/>
              </a:ext>
            </a:extLst>
          </p:cNvPr>
          <p:cNvSpPr/>
          <p:nvPr/>
        </p:nvSpPr>
        <p:spPr>
          <a:xfrm rot="5400000">
            <a:off x="6691087" y="-536123"/>
            <a:ext cx="5326742" cy="1175657"/>
          </a:xfrm>
          <a:prstGeom prst="flowChartTerminator">
            <a:avLst/>
          </a:prstGeom>
          <a:solidFill>
            <a:srgbClr val="FEE0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8142AE-D99B-177F-4568-5FC1D7900A4A}"/>
              </a:ext>
            </a:extLst>
          </p:cNvPr>
          <p:cNvSpPr txBox="1"/>
          <p:nvPr/>
        </p:nvSpPr>
        <p:spPr>
          <a:xfrm>
            <a:off x="2044696" y="2715077"/>
            <a:ext cx="85852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EE002"/>
                </a:solidFill>
                <a:latin typeface="Broadway" panose="04040905080B02020502" pitchFamily="82" charset="0"/>
              </a:rPr>
              <a:t>Les responsables des différents comités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792F6DD-CA89-1AAE-9832-00A53E0F6353}"/>
              </a:ext>
            </a:extLst>
          </p:cNvPr>
          <p:cNvSpPr txBox="1"/>
          <p:nvPr/>
        </p:nvSpPr>
        <p:spPr>
          <a:xfrm>
            <a:off x="1731616" y="2221497"/>
            <a:ext cx="8741465" cy="2493028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Étoile : 16 branches 6">
            <a:extLst>
              <a:ext uri="{FF2B5EF4-FFF2-40B4-BE49-F238E27FC236}">
                <a16:creationId xmlns:a16="http://schemas.microsoft.com/office/drawing/2014/main" id="{9C5FED17-33A2-D3EB-F426-9884BE16998C}"/>
              </a:ext>
            </a:extLst>
          </p:cNvPr>
          <p:cNvSpPr/>
          <p:nvPr/>
        </p:nvSpPr>
        <p:spPr>
          <a:xfrm>
            <a:off x="363196" y="174548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 : 16 branches 6">
            <a:extLst>
              <a:ext uri="{FF2B5EF4-FFF2-40B4-BE49-F238E27FC236}">
                <a16:creationId xmlns:a16="http://schemas.microsoft.com/office/drawing/2014/main" id="{CD87B720-3781-0E18-3B22-9DE7182CA582}"/>
              </a:ext>
            </a:extLst>
          </p:cNvPr>
          <p:cNvSpPr/>
          <p:nvPr/>
        </p:nvSpPr>
        <p:spPr>
          <a:xfrm>
            <a:off x="426674" y="242610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 : 16 branches 6">
            <a:extLst>
              <a:ext uri="{FF2B5EF4-FFF2-40B4-BE49-F238E27FC236}">
                <a16:creationId xmlns:a16="http://schemas.microsoft.com/office/drawing/2014/main" id="{2D99B233-A4CC-9CF1-6730-A9D4C0F7DBB7}"/>
              </a:ext>
            </a:extLst>
          </p:cNvPr>
          <p:cNvSpPr/>
          <p:nvPr/>
        </p:nvSpPr>
        <p:spPr>
          <a:xfrm>
            <a:off x="1981218" y="1085831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 : 16 branches 6">
            <a:extLst>
              <a:ext uri="{FF2B5EF4-FFF2-40B4-BE49-F238E27FC236}">
                <a16:creationId xmlns:a16="http://schemas.microsoft.com/office/drawing/2014/main" id="{64E3D9C2-B3B0-ED94-8068-B91757C0B731}"/>
              </a:ext>
            </a:extLst>
          </p:cNvPr>
          <p:cNvSpPr/>
          <p:nvPr/>
        </p:nvSpPr>
        <p:spPr>
          <a:xfrm>
            <a:off x="2044696" y="1153893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 : 16 branches 6">
            <a:extLst>
              <a:ext uri="{FF2B5EF4-FFF2-40B4-BE49-F238E27FC236}">
                <a16:creationId xmlns:a16="http://schemas.microsoft.com/office/drawing/2014/main" id="{113D0480-41B1-3AC9-E743-E485E3F04D64}"/>
              </a:ext>
            </a:extLst>
          </p:cNvPr>
          <p:cNvSpPr/>
          <p:nvPr/>
        </p:nvSpPr>
        <p:spPr>
          <a:xfrm>
            <a:off x="9029497" y="4870846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16 branches 6">
            <a:extLst>
              <a:ext uri="{FF2B5EF4-FFF2-40B4-BE49-F238E27FC236}">
                <a16:creationId xmlns:a16="http://schemas.microsoft.com/office/drawing/2014/main" id="{ECF57618-B3E9-9A38-1691-A89804063B6A}"/>
              </a:ext>
            </a:extLst>
          </p:cNvPr>
          <p:cNvSpPr/>
          <p:nvPr/>
        </p:nvSpPr>
        <p:spPr>
          <a:xfrm>
            <a:off x="9092975" y="4938908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16 branches 6">
            <a:extLst>
              <a:ext uri="{FF2B5EF4-FFF2-40B4-BE49-F238E27FC236}">
                <a16:creationId xmlns:a16="http://schemas.microsoft.com/office/drawing/2014/main" id="{BB72ACC6-02A1-8394-0007-7CD185315042}"/>
              </a:ext>
            </a:extLst>
          </p:cNvPr>
          <p:cNvSpPr/>
          <p:nvPr/>
        </p:nvSpPr>
        <p:spPr>
          <a:xfrm>
            <a:off x="10842512" y="5782129"/>
            <a:ext cx="986291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16 branches 6">
            <a:extLst>
              <a:ext uri="{FF2B5EF4-FFF2-40B4-BE49-F238E27FC236}">
                <a16:creationId xmlns:a16="http://schemas.microsoft.com/office/drawing/2014/main" id="{696C2765-36C3-9E3E-2B87-47588E5A74C9}"/>
              </a:ext>
            </a:extLst>
          </p:cNvPr>
          <p:cNvSpPr/>
          <p:nvPr/>
        </p:nvSpPr>
        <p:spPr>
          <a:xfrm>
            <a:off x="10905990" y="5850191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25000" decel="56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25000" decel="56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25000" decel="56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25000" decel="5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7" grpId="0" animBg="1"/>
      <p:bldP spid="41" grpId="0" animBg="1"/>
      <p:bldP spid="4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2FF0C11-AFF9-6706-0E3D-C8729CEF0959}"/>
              </a:ext>
            </a:extLst>
          </p:cNvPr>
          <p:cNvGrpSpPr/>
          <p:nvPr/>
        </p:nvGrpSpPr>
        <p:grpSpPr>
          <a:xfrm>
            <a:off x="229730" y="5463208"/>
            <a:ext cx="3156425" cy="3287429"/>
            <a:chOff x="-524335" y="2715078"/>
            <a:chExt cx="3949701" cy="6879774"/>
          </a:xfrm>
        </p:grpSpPr>
        <p:sp>
          <p:nvSpPr>
            <p:cNvPr id="5" name="Organigramme : Terminateur 4">
              <a:extLst>
                <a:ext uri="{FF2B5EF4-FFF2-40B4-BE49-F238E27FC236}">
                  <a16:creationId xmlns:a16="http://schemas.microsoft.com/office/drawing/2014/main" id="{88F9BFD2-3F59-2A3E-235E-DCB0BE25C461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448AF50A-5CEA-AA67-569D-5F8D9343D4B3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Organigramme : Terminateur 6">
              <a:extLst>
                <a:ext uri="{FF2B5EF4-FFF2-40B4-BE49-F238E27FC236}">
                  <a16:creationId xmlns:a16="http://schemas.microsoft.com/office/drawing/2014/main" id="{93CDA42D-D57A-C6A5-8853-0118C073AE68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F896A63-8148-5470-500E-1C81D0F549BA}"/>
              </a:ext>
            </a:extLst>
          </p:cNvPr>
          <p:cNvGrpSpPr/>
          <p:nvPr/>
        </p:nvGrpSpPr>
        <p:grpSpPr>
          <a:xfrm>
            <a:off x="8696397" y="-1643715"/>
            <a:ext cx="3156425" cy="3287429"/>
            <a:chOff x="-524335" y="2715078"/>
            <a:chExt cx="3949701" cy="6879774"/>
          </a:xfrm>
        </p:grpSpPr>
        <p:sp>
          <p:nvSpPr>
            <p:cNvPr id="9" name="Organigramme : Terminateur 8">
              <a:extLst>
                <a:ext uri="{FF2B5EF4-FFF2-40B4-BE49-F238E27FC236}">
                  <a16:creationId xmlns:a16="http://schemas.microsoft.com/office/drawing/2014/main" id="{22AC01C3-8C3A-F750-0101-894421C07A16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4EC70F8F-71BB-3229-429A-FD4DF7957508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E6E6F4D4-43B3-FBD5-7FBC-B2FC6649167F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5DC6F6A-547F-F9F9-6077-46197F99DDFF}"/>
              </a:ext>
            </a:extLst>
          </p:cNvPr>
          <p:cNvSpPr txBox="1"/>
          <p:nvPr/>
        </p:nvSpPr>
        <p:spPr>
          <a:xfrm>
            <a:off x="339177" y="114259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2955E9-8F2D-2CB7-0036-D3FF5CEC5399}"/>
              </a:ext>
            </a:extLst>
          </p:cNvPr>
          <p:cNvSpPr txBox="1"/>
          <p:nvPr/>
        </p:nvSpPr>
        <p:spPr>
          <a:xfrm>
            <a:off x="6487929" y="2502798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D4E9192-5863-C6EA-D519-B35230374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70"/>
          <a:stretch/>
        </p:blipFill>
        <p:spPr>
          <a:xfrm>
            <a:off x="7621696" y="2640029"/>
            <a:ext cx="3127756" cy="292391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885C65F-F9BD-66F9-F289-3613E515A646}"/>
              </a:ext>
            </a:extLst>
          </p:cNvPr>
          <p:cNvSpPr txBox="1"/>
          <p:nvPr/>
        </p:nvSpPr>
        <p:spPr>
          <a:xfrm>
            <a:off x="3697907" y="288758"/>
            <a:ext cx="51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Finance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5E28048-34A1-1FC8-C100-B9E7529007D5}"/>
              </a:ext>
            </a:extLst>
          </p:cNvPr>
          <p:cNvSpPr txBox="1"/>
          <p:nvPr/>
        </p:nvSpPr>
        <p:spPr>
          <a:xfrm>
            <a:off x="5775305" y="5507839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Adjointe :</a:t>
            </a:r>
            <a:endParaRPr lang="fr-FR" sz="2000" dirty="0">
              <a:solidFill>
                <a:schemeClr val="bg1"/>
              </a:solidFill>
            </a:endParaRPr>
          </a:p>
          <a:p>
            <a:pPr algn="r"/>
            <a:r>
              <a:rPr lang="fr-FR" sz="2000" dirty="0">
                <a:solidFill>
                  <a:schemeClr val="bg1"/>
                </a:solidFill>
              </a:rPr>
              <a:t>Sara GUE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3536DA2-677B-5202-9E50-261EFAC68F9E}"/>
              </a:ext>
            </a:extLst>
          </p:cNvPr>
          <p:cNvSpPr txBox="1"/>
          <p:nvPr/>
        </p:nvSpPr>
        <p:spPr>
          <a:xfrm>
            <a:off x="1813018" y="4162310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FEE002"/>
                </a:solidFill>
                <a:latin typeface="Broadway" panose="04040905080B02020502" pitchFamily="82" charset="0"/>
              </a:rPr>
              <a:t>Tresorière</a:t>
            </a:r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err="1">
                <a:solidFill>
                  <a:schemeClr val="bg1"/>
                </a:solidFill>
              </a:rPr>
              <a:t>Awanat</a:t>
            </a:r>
            <a:r>
              <a:rPr lang="fr-FR" sz="2000" dirty="0">
                <a:solidFill>
                  <a:schemeClr val="bg1"/>
                </a:solidFill>
              </a:rPr>
              <a:t> SALAMI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22" name="Étoile : 16 branches 6">
            <a:extLst>
              <a:ext uri="{FF2B5EF4-FFF2-40B4-BE49-F238E27FC236}">
                <a16:creationId xmlns:a16="http://schemas.microsoft.com/office/drawing/2014/main" id="{C4267CA9-74BE-18BB-1D6D-A9151B9C8F09}"/>
              </a:ext>
            </a:extLst>
          </p:cNvPr>
          <p:cNvSpPr/>
          <p:nvPr/>
        </p:nvSpPr>
        <p:spPr>
          <a:xfrm>
            <a:off x="3363490" y="5674723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16 branches 6">
            <a:extLst>
              <a:ext uri="{FF2B5EF4-FFF2-40B4-BE49-F238E27FC236}">
                <a16:creationId xmlns:a16="http://schemas.microsoft.com/office/drawing/2014/main" id="{13747D05-7E64-F74D-5EF5-EFF9465A3BDF}"/>
              </a:ext>
            </a:extLst>
          </p:cNvPr>
          <p:cNvSpPr/>
          <p:nvPr/>
        </p:nvSpPr>
        <p:spPr>
          <a:xfrm>
            <a:off x="3443688" y="574278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16 branches 6">
            <a:extLst>
              <a:ext uri="{FF2B5EF4-FFF2-40B4-BE49-F238E27FC236}">
                <a16:creationId xmlns:a16="http://schemas.microsoft.com/office/drawing/2014/main" id="{5627042A-8E5C-5832-722B-AEE528856895}"/>
              </a:ext>
            </a:extLst>
          </p:cNvPr>
          <p:cNvSpPr/>
          <p:nvPr/>
        </p:nvSpPr>
        <p:spPr>
          <a:xfrm>
            <a:off x="7933447" y="1370554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16 branches 6">
            <a:extLst>
              <a:ext uri="{FF2B5EF4-FFF2-40B4-BE49-F238E27FC236}">
                <a16:creationId xmlns:a16="http://schemas.microsoft.com/office/drawing/2014/main" id="{F7A772A9-5AC6-9985-5ECE-16790230BF0F}"/>
              </a:ext>
            </a:extLst>
          </p:cNvPr>
          <p:cNvSpPr/>
          <p:nvPr/>
        </p:nvSpPr>
        <p:spPr>
          <a:xfrm>
            <a:off x="8013645" y="1438616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5BB3AB7-C955-0730-C131-6A0028A5A992}"/>
              </a:ext>
            </a:extLst>
          </p:cNvPr>
          <p:cNvSpPr txBox="1"/>
          <p:nvPr/>
        </p:nvSpPr>
        <p:spPr>
          <a:xfrm>
            <a:off x="6406343" y="905257"/>
            <a:ext cx="578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Comité restreint. </a:t>
            </a:r>
          </a:p>
          <a:p>
            <a:r>
              <a:rPr lang="fr-FR" sz="2400" dirty="0">
                <a:solidFill>
                  <a:schemeClr val="bg1"/>
                </a:solidFill>
              </a:rPr>
              <a:t>Chargé de récolter les cotisations et</a:t>
            </a:r>
          </a:p>
          <a:p>
            <a:r>
              <a:rPr lang="fr-FR" sz="2400" dirty="0">
                <a:solidFill>
                  <a:schemeClr val="bg1"/>
                </a:solidFill>
              </a:rPr>
              <a:t>participations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680D2B1-3172-BE75-5F8C-6A2835F49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5" t="38682" r="17015" b="7330"/>
          <a:stretch/>
        </p:blipFill>
        <p:spPr>
          <a:xfrm>
            <a:off x="1784093" y="1397649"/>
            <a:ext cx="2264591" cy="26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3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E0203AB-EB23-8B80-1F38-5C4262203B7D}"/>
              </a:ext>
            </a:extLst>
          </p:cNvPr>
          <p:cNvSpPr txBox="1"/>
          <p:nvPr/>
        </p:nvSpPr>
        <p:spPr>
          <a:xfrm>
            <a:off x="1973180" y="112295"/>
            <a:ext cx="848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presse et communication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34F9CA-F27B-99C8-4A69-5CF5BA066FF2}"/>
              </a:ext>
            </a:extLst>
          </p:cNvPr>
          <p:cNvSpPr txBox="1"/>
          <p:nvPr/>
        </p:nvSpPr>
        <p:spPr>
          <a:xfrm>
            <a:off x="339175" y="2180298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3ED843-36A1-2C80-A49F-7BED2423C51E}"/>
              </a:ext>
            </a:extLst>
          </p:cNvPr>
          <p:cNvSpPr txBox="1"/>
          <p:nvPr/>
        </p:nvSpPr>
        <p:spPr>
          <a:xfrm>
            <a:off x="6487931" y="112223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BC4EE2-936F-9D1C-E1B6-8BB999DEC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5683" r="3538"/>
          <a:stretch/>
        </p:blipFill>
        <p:spPr>
          <a:xfrm>
            <a:off x="1542445" y="2332646"/>
            <a:ext cx="2958353" cy="26419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063C4F-6298-F34C-A8D2-582ED42D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42"/>
          <a:stretch/>
        </p:blipFill>
        <p:spPr>
          <a:xfrm>
            <a:off x="8061126" y="1350488"/>
            <a:ext cx="2400023" cy="26419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38FAC43-2986-413B-18EF-80D4C94401D4}"/>
              </a:ext>
            </a:extLst>
          </p:cNvPr>
          <p:cNvSpPr txBox="1"/>
          <p:nvPr/>
        </p:nvSpPr>
        <p:spPr>
          <a:xfrm>
            <a:off x="1449406" y="5039422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Adjointe: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Priscille N’GUESSAN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F71DEE-595C-695D-5001-717C3E550D71}"/>
              </a:ext>
            </a:extLst>
          </p:cNvPr>
          <p:cNvSpPr txBox="1"/>
          <p:nvPr/>
        </p:nvSpPr>
        <p:spPr>
          <a:xfrm>
            <a:off x="8532719" y="3959343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Alain KOUA BROU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447CA2A-973E-00D3-FA35-FFEC41534C9C}"/>
              </a:ext>
            </a:extLst>
          </p:cNvPr>
          <p:cNvGrpSpPr/>
          <p:nvPr/>
        </p:nvGrpSpPr>
        <p:grpSpPr>
          <a:xfrm>
            <a:off x="-336809" y="5897832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49580A47-BDD4-1C91-26C4-430E4E34D459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C28920A9-2AE4-2CD1-1C91-00EE8DCCBEFB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81F28FAA-A3C2-D179-BD6E-3C40CC8814FD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2359DAE-ACD9-2C0C-41A4-AFC0F883FD50}"/>
              </a:ext>
            </a:extLst>
          </p:cNvPr>
          <p:cNvGrpSpPr/>
          <p:nvPr/>
        </p:nvGrpSpPr>
        <p:grpSpPr>
          <a:xfrm>
            <a:off x="9261137" y="-2246589"/>
            <a:ext cx="3156425" cy="3287429"/>
            <a:chOff x="-524335" y="2715078"/>
            <a:chExt cx="3949701" cy="6879774"/>
          </a:xfrm>
        </p:grpSpPr>
        <p:sp>
          <p:nvSpPr>
            <p:cNvPr id="18" name="Organigramme : Terminateur 17">
              <a:extLst>
                <a:ext uri="{FF2B5EF4-FFF2-40B4-BE49-F238E27FC236}">
                  <a16:creationId xmlns:a16="http://schemas.microsoft.com/office/drawing/2014/main" id="{1BD223A5-E6F0-B682-1693-7E951180AAD3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Organigramme : Terminateur 18">
              <a:extLst>
                <a:ext uri="{FF2B5EF4-FFF2-40B4-BE49-F238E27FC236}">
                  <a16:creationId xmlns:a16="http://schemas.microsoft.com/office/drawing/2014/main" id="{30F1BBE0-C240-B53E-F143-DD445E3626B7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7A32B355-F90D-C7AF-68BD-F64A712FA50B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1" name="Étoile : 16 branches 6">
            <a:extLst>
              <a:ext uri="{FF2B5EF4-FFF2-40B4-BE49-F238E27FC236}">
                <a16:creationId xmlns:a16="http://schemas.microsoft.com/office/drawing/2014/main" id="{D69F6963-86BC-48A1-A32C-12D2F888CC88}"/>
              </a:ext>
            </a:extLst>
          </p:cNvPr>
          <p:cNvSpPr/>
          <p:nvPr/>
        </p:nvSpPr>
        <p:spPr>
          <a:xfrm>
            <a:off x="8751271" y="5494741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16 branches 6">
            <a:extLst>
              <a:ext uri="{FF2B5EF4-FFF2-40B4-BE49-F238E27FC236}">
                <a16:creationId xmlns:a16="http://schemas.microsoft.com/office/drawing/2014/main" id="{8B330245-D7B6-DF1A-D469-274C3CB9476B}"/>
              </a:ext>
            </a:extLst>
          </p:cNvPr>
          <p:cNvSpPr/>
          <p:nvPr/>
        </p:nvSpPr>
        <p:spPr>
          <a:xfrm>
            <a:off x="8831469" y="5562803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16 branches 6">
            <a:extLst>
              <a:ext uri="{FF2B5EF4-FFF2-40B4-BE49-F238E27FC236}">
                <a16:creationId xmlns:a16="http://schemas.microsoft.com/office/drawing/2014/main" id="{023F7ED9-D960-3ED3-FC74-4EA861FC1232}"/>
              </a:ext>
            </a:extLst>
          </p:cNvPr>
          <p:cNvSpPr/>
          <p:nvPr/>
        </p:nvSpPr>
        <p:spPr>
          <a:xfrm>
            <a:off x="2739419" y="1054171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16 branches 6">
            <a:extLst>
              <a:ext uri="{FF2B5EF4-FFF2-40B4-BE49-F238E27FC236}">
                <a16:creationId xmlns:a16="http://schemas.microsoft.com/office/drawing/2014/main" id="{ACE01E55-E8BE-E81C-92EA-3997E4E927FC}"/>
              </a:ext>
            </a:extLst>
          </p:cNvPr>
          <p:cNvSpPr/>
          <p:nvPr/>
        </p:nvSpPr>
        <p:spPr>
          <a:xfrm>
            <a:off x="2819617" y="1122233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FF81D58-CD39-4BE5-4C91-425C80FD1C71}"/>
              </a:ext>
            </a:extLst>
          </p:cNvPr>
          <p:cNvSpPr txBox="1"/>
          <p:nvPr/>
        </p:nvSpPr>
        <p:spPr>
          <a:xfrm>
            <a:off x="6406343" y="5077990"/>
            <a:ext cx="578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communication</a:t>
            </a:r>
            <a:r>
              <a:rPr lang="fr-FR" sz="2400" dirty="0">
                <a:solidFill>
                  <a:schemeClr val="bg1"/>
                </a:solidFill>
              </a:rPr>
              <a:t>, chargé de tout ce qui est communication et partage d’informations </a:t>
            </a:r>
          </a:p>
        </p:txBody>
      </p:sp>
    </p:spTree>
    <p:extLst>
      <p:ext uri="{BB962C8B-B14F-4D97-AF65-F5344CB8AC3E}">
        <p14:creationId xmlns:p14="http://schemas.microsoft.com/office/powerpoint/2010/main" val="91289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5BF1C60-1C47-B2A0-F6BB-2C720F26D33D}"/>
              </a:ext>
            </a:extLst>
          </p:cNvPr>
          <p:cNvSpPr txBox="1"/>
          <p:nvPr/>
        </p:nvSpPr>
        <p:spPr>
          <a:xfrm>
            <a:off x="3697907" y="288758"/>
            <a:ext cx="51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FEE002"/>
                </a:solidFill>
                <a:latin typeface="Broadway" panose="04040905080B02020502" pitchFamily="82" charset="0"/>
              </a:rPr>
              <a:t>Comité logiciel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63F7C7-F1D1-68F3-916C-CA82C9B51A4F}"/>
              </a:ext>
            </a:extLst>
          </p:cNvPr>
          <p:cNvSpPr txBox="1"/>
          <p:nvPr/>
        </p:nvSpPr>
        <p:spPr>
          <a:xfrm>
            <a:off x="339176" y="1142593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E7F90F-D002-643E-A6A3-3A381BBEEAFF}"/>
              </a:ext>
            </a:extLst>
          </p:cNvPr>
          <p:cNvSpPr txBox="1"/>
          <p:nvPr/>
        </p:nvSpPr>
        <p:spPr>
          <a:xfrm>
            <a:off x="6487930" y="2502798"/>
            <a:ext cx="5364895" cy="3939577"/>
          </a:xfrm>
          <a:prstGeom prst="rect">
            <a:avLst/>
          </a:prstGeom>
          <a:noFill/>
          <a:ln>
            <a:solidFill>
              <a:srgbClr val="FEE00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1BB64F-8948-0A13-B10C-5B5DBDBF106A}"/>
              </a:ext>
            </a:extLst>
          </p:cNvPr>
          <p:cNvSpPr txBox="1"/>
          <p:nvPr/>
        </p:nvSpPr>
        <p:spPr>
          <a:xfrm>
            <a:off x="1859030" y="4181903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Responsable: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Christ AYRA</a:t>
            </a:r>
            <a:endParaRPr lang="fr-FR" sz="2000" dirty="0">
              <a:solidFill>
                <a:srgbClr val="FEE00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62476D-98D4-B1E8-F36E-1775FABA5FE5}"/>
              </a:ext>
            </a:extLst>
          </p:cNvPr>
          <p:cNvSpPr txBox="1"/>
          <p:nvPr/>
        </p:nvSpPr>
        <p:spPr>
          <a:xfrm>
            <a:off x="5580383" y="5517508"/>
            <a:ext cx="50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EE002"/>
                </a:solidFill>
                <a:latin typeface="Broadway" panose="04040905080B02020502" pitchFamily="82" charset="0"/>
              </a:rPr>
              <a:t>Adjoint:</a:t>
            </a:r>
            <a:endParaRPr lang="fr-FR" sz="2000" dirty="0">
              <a:solidFill>
                <a:schemeClr val="bg1"/>
              </a:solidFill>
            </a:endParaRPr>
          </a:p>
          <a:p>
            <a:pPr algn="r"/>
            <a:r>
              <a:rPr lang="fr-FR" sz="2000" dirty="0">
                <a:solidFill>
                  <a:schemeClr val="bg1"/>
                </a:solidFill>
              </a:rPr>
              <a:t>Yannick KOUASSI</a:t>
            </a:r>
            <a:endParaRPr lang="fr-FR" sz="2000" dirty="0">
              <a:solidFill>
                <a:srgbClr val="FEE00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6CB595D-5958-E5F0-B6FA-6BB3F314BD49}"/>
              </a:ext>
            </a:extLst>
          </p:cNvPr>
          <p:cNvGrpSpPr/>
          <p:nvPr/>
        </p:nvGrpSpPr>
        <p:grpSpPr>
          <a:xfrm>
            <a:off x="0" y="5426712"/>
            <a:ext cx="3156425" cy="3287429"/>
            <a:chOff x="-524335" y="2715078"/>
            <a:chExt cx="3949701" cy="6879774"/>
          </a:xfrm>
        </p:grpSpPr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02EBF02A-AD69-CF30-29BA-644CAE71B355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Terminateur 10">
              <a:extLst>
                <a:ext uri="{FF2B5EF4-FFF2-40B4-BE49-F238E27FC236}">
                  <a16:creationId xmlns:a16="http://schemas.microsoft.com/office/drawing/2014/main" id="{867A9CD6-DA0B-DC70-6FB4-8B9D77D8DFD6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09E725D8-44E0-2B31-08CF-10C62C4B9031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2D59E1B-68A6-2D74-8B70-E04BEE0DC6C9}"/>
              </a:ext>
            </a:extLst>
          </p:cNvPr>
          <p:cNvGrpSpPr/>
          <p:nvPr/>
        </p:nvGrpSpPr>
        <p:grpSpPr>
          <a:xfrm>
            <a:off x="9035575" y="-1848145"/>
            <a:ext cx="3156425" cy="3287429"/>
            <a:chOff x="-524335" y="2715078"/>
            <a:chExt cx="3949701" cy="6879774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B70C7D25-F8F9-F3DB-8768-999CCCB9AB8B}"/>
                </a:ext>
              </a:extLst>
            </p:cNvPr>
            <p:cNvSpPr/>
            <p:nvPr/>
          </p:nvSpPr>
          <p:spPr>
            <a:xfrm rot="5400000">
              <a:off x="174167" y="6343652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63EF4F30-D870-015E-ECC1-63BC71F37845}"/>
                </a:ext>
              </a:extLst>
            </p:cNvPr>
            <p:cNvSpPr/>
            <p:nvPr/>
          </p:nvSpPr>
          <p:spPr>
            <a:xfrm rot="5400000">
              <a:off x="-1206504" y="5465534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6D050474-C21D-2AD3-A598-FA307FCB5678}"/>
                </a:ext>
              </a:extLst>
            </p:cNvPr>
            <p:cNvSpPr/>
            <p:nvPr/>
          </p:nvSpPr>
          <p:spPr>
            <a:xfrm rot="5400000">
              <a:off x="-2599877" y="4790620"/>
              <a:ext cx="5326742" cy="1175657"/>
            </a:xfrm>
            <a:prstGeom prst="flowChartTerminator">
              <a:avLst/>
            </a:prstGeom>
            <a:solidFill>
              <a:srgbClr val="FEE00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Étoile : 16 branches 6">
            <a:extLst>
              <a:ext uri="{FF2B5EF4-FFF2-40B4-BE49-F238E27FC236}">
                <a16:creationId xmlns:a16="http://schemas.microsoft.com/office/drawing/2014/main" id="{59EF9501-A4F9-34D9-413A-BE558CC290AC}"/>
              </a:ext>
            </a:extLst>
          </p:cNvPr>
          <p:cNvSpPr/>
          <p:nvPr/>
        </p:nvSpPr>
        <p:spPr>
          <a:xfrm>
            <a:off x="3363490" y="5674723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16 branches 6">
            <a:extLst>
              <a:ext uri="{FF2B5EF4-FFF2-40B4-BE49-F238E27FC236}">
                <a16:creationId xmlns:a16="http://schemas.microsoft.com/office/drawing/2014/main" id="{93A17305-F7E6-8F65-9C96-6C74D7F53556}"/>
              </a:ext>
            </a:extLst>
          </p:cNvPr>
          <p:cNvSpPr/>
          <p:nvPr/>
        </p:nvSpPr>
        <p:spPr>
          <a:xfrm>
            <a:off x="3443688" y="5742785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16 branches 6">
            <a:extLst>
              <a:ext uri="{FF2B5EF4-FFF2-40B4-BE49-F238E27FC236}">
                <a16:creationId xmlns:a16="http://schemas.microsoft.com/office/drawing/2014/main" id="{A687B41C-0DD7-FAD4-4BBF-B0B01CD7DB02}"/>
              </a:ext>
            </a:extLst>
          </p:cNvPr>
          <p:cNvSpPr/>
          <p:nvPr/>
        </p:nvSpPr>
        <p:spPr>
          <a:xfrm>
            <a:off x="8389662" y="1195240"/>
            <a:ext cx="1008485" cy="911283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16 branches 6">
            <a:extLst>
              <a:ext uri="{FF2B5EF4-FFF2-40B4-BE49-F238E27FC236}">
                <a16:creationId xmlns:a16="http://schemas.microsoft.com/office/drawing/2014/main" id="{5140698A-24B5-F0AB-A735-086482EC94E5}"/>
              </a:ext>
            </a:extLst>
          </p:cNvPr>
          <p:cNvSpPr/>
          <p:nvPr/>
        </p:nvSpPr>
        <p:spPr>
          <a:xfrm>
            <a:off x="8469860" y="1263302"/>
            <a:ext cx="859335" cy="775157"/>
          </a:xfrm>
          <a:custGeom>
            <a:avLst/>
            <a:gdLst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914222 w 4857750"/>
              <a:gd name="connsiteY3" fmla="*/ 144512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642213 w 4857750"/>
              <a:gd name="connsiteY1" fmla="*/ 211491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642213 w 4857750"/>
              <a:gd name="connsiteY31" fmla="*/ 28398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914222 w 4857750"/>
              <a:gd name="connsiteY29" fmla="*/ 35096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416817 w 4857750"/>
              <a:gd name="connsiteY27" fmla="*/ 40223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2997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73488 w 4857750"/>
              <a:gd name="connsiteY25" fmla="*/ 464902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19967 w 4857750"/>
              <a:gd name="connsiteY27" fmla="*/ 42890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564972 w 4857750"/>
              <a:gd name="connsiteY29" fmla="*/ 364938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784262 w 4857750"/>
              <a:gd name="connsiteY23" fmla="*/ 42997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440933 w 4857750"/>
              <a:gd name="connsiteY21" fmla="*/ 40223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3943528 w 4857750"/>
              <a:gd name="connsiteY19" fmla="*/ 350968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215537 w 4857750"/>
              <a:gd name="connsiteY17" fmla="*/ 28398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215537 w 4857750"/>
              <a:gd name="connsiteY15" fmla="*/ 211491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3943528 w 4857750"/>
              <a:gd name="connsiteY13" fmla="*/ 144512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440933 w 4857750"/>
              <a:gd name="connsiteY11" fmla="*/ 93249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784262 w 4857750"/>
              <a:gd name="connsiteY9" fmla="*/ 65504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73488 w 4857750"/>
              <a:gd name="connsiteY7" fmla="*/ 65504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416817 w 4857750"/>
              <a:gd name="connsiteY5" fmla="*/ 93249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  <a:gd name="connsiteX0" fmla="*/ 0 w 4857750"/>
              <a:gd name="connsiteY0" fmla="*/ 2477408 h 4954815"/>
              <a:gd name="connsiteX1" fmla="*/ 312013 w 4857750"/>
              <a:gd name="connsiteY1" fmla="*/ 2006969 h 4954815"/>
              <a:gd name="connsiteX2" fmla="*/ 184886 w 4857750"/>
              <a:gd name="connsiteY2" fmla="*/ 1529353 h 4954815"/>
              <a:gd name="connsiteX3" fmla="*/ 609422 w 4857750"/>
              <a:gd name="connsiteY3" fmla="*/ 1235578 h 4954815"/>
              <a:gd name="connsiteX4" fmla="*/ 711393 w 4857750"/>
              <a:gd name="connsiteY4" fmla="*/ 725608 h 4954815"/>
              <a:gd name="connsiteX5" fmla="*/ 1226317 w 4857750"/>
              <a:gd name="connsiteY5" fmla="*/ 557840 h 4954815"/>
              <a:gd name="connsiteX6" fmla="*/ 1499393 w 4857750"/>
              <a:gd name="connsiteY6" fmla="*/ 188580 h 4954815"/>
              <a:gd name="connsiteX7" fmla="*/ 2054438 w 4857750"/>
              <a:gd name="connsiteY7" fmla="*/ 254995 h 4954815"/>
              <a:gd name="connsiteX8" fmla="*/ 2428875 w 4857750"/>
              <a:gd name="connsiteY8" fmla="*/ 0 h 4954815"/>
              <a:gd name="connsiteX9" fmla="*/ 2866812 w 4857750"/>
              <a:gd name="connsiteY9" fmla="*/ 280395 h 4954815"/>
              <a:gd name="connsiteX10" fmla="*/ 3358357 w 4857750"/>
              <a:gd name="connsiteY10" fmla="*/ 188580 h 4954815"/>
              <a:gd name="connsiteX11" fmla="*/ 3631433 w 4857750"/>
              <a:gd name="connsiteY11" fmla="*/ 608640 h 4954815"/>
              <a:gd name="connsiteX12" fmla="*/ 4146357 w 4857750"/>
              <a:gd name="connsiteY12" fmla="*/ 725608 h 4954815"/>
              <a:gd name="connsiteX13" fmla="*/ 4203878 w 4857750"/>
              <a:gd name="connsiteY13" fmla="*/ 1210178 h 4954815"/>
              <a:gd name="connsiteX14" fmla="*/ 4672864 w 4857750"/>
              <a:gd name="connsiteY14" fmla="*/ 1529353 h 4954815"/>
              <a:gd name="connsiteX15" fmla="*/ 4621937 w 4857750"/>
              <a:gd name="connsiteY15" fmla="*/ 2057769 h 4954815"/>
              <a:gd name="connsiteX16" fmla="*/ 4857750 w 4857750"/>
              <a:gd name="connsiteY16" fmla="*/ 2477408 h 4954815"/>
              <a:gd name="connsiteX17" fmla="*/ 4621937 w 4857750"/>
              <a:gd name="connsiteY17" fmla="*/ 2877996 h 4954815"/>
              <a:gd name="connsiteX18" fmla="*/ 4672864 w 4857750"/>
              <a:gd name="connsiteY18" fmla="*/ 3425462 h 4954815"/>
              <a:gd name="connsiteX19" fmla="*/ 4254678 w 4857750"/>
              <a:gd name="connsiteY19" fmla="*/ 3706537 h 4954815"/>
              <a:gd name="connsiteX20" fmla="*/ 4146357 w 4857750"/>
              <a:gd name="connsiteY20" fmla="*/ 4229207 h 4954815"/>
              <a:gd name="connsiteX21" fmla="*/ 3637783 w 4857750"/>
              <a:gd name="connsiteY21" fmla="*/ 4352525 h 4954815"/>
              <a:gd name="connsiteX22" fmla="*/ 3358357 w 4857750"/>
              <a:gd name="connsiteY22" fmla="*/ 4766235 h 4954815"/>
              <a:gd name="connsiteX23" fmla="*/ 2847762 w 4857750"/>
              <a:gd name="connsiteY23" fmla="*/ 4655370 h 4954815"/>
              <a:gd name="connsiteX24" fmla="*/ 2428875 w 4857750"/>
              <a:gd name="connsiteY24" fmla="*/ 4954815 h 4954815"/>
              <a:gd name="connsiteX25" fmla="*/ 2060788 w 4857750"/>
              <a:gd name="connsiteY25" fmla="*/ 4668070 h 4954815"/>
              <a:gd name="connsiteX26" fmla="*/ 1499393 w 4857750"/>
              <a:gd name="connsiteY26" fmla="*/ 4766235 h 4954815"/>
              <a:gd name="connsiteX27" fmla="*/ 1283467 w 4857750"/>
              <a:gd name="connsiteY27" fmla="*/ 4352525 h 4954815"/>
              <a:gd name="connsiteX28" fmla="*/ 711393 w 4857750"/>
              <a:gd name="connsiteY28" fmla="*/ 4229207 h 4954815"/>
              <a:gd name="connsiteX29" fmla="*/ 603072 w 4857750"/>
              <a:gd name="connsiteY29" fmla="*/ 3681137 h 4954815"/>
              <a:gd name="connsiteX30" fmla="*/ 184886 w 4857750"/>
              <a:gd name="connsiteY30" fmla="*/ 3425462 h 4954815"/>
              <a:gd name="connsiteX31" fmla="*/ 299313 w 4857750"/>
              <a:gd name="connsiteY31" fmla="*/ 2801796 h 4954815"/>
              <a:gd name="connsiteX32" fmla="*/ 0 w 4857750"/>
              <a:gd name="connsiteY32" fmla="*/ 2477408 h 4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57750" h="4954815">
                <a:moveTo>
                  <a:pt x="0" y="2477408"/>
                </a:moveTo>
                <a:lnTo>
                  <a:pt x="312013" y="2006969"/>
                </a:lnTo>
                <a:lnTo>
                  <a:pt x="184886" y="1529353"/>
                </a:lnTo>
                <a:lnTo>
                  <a:pt x="609422" y="1235578"/>
                </a:lnTo>
                <a:lnTo>
                  <a:pt x="711393" y="725608"/>
                </a:lnTo>
                <a:lnTo>
                  <a:pt x="1226317" y="557840"/>
                </a:lnTo>
                <a:lnTo>
                  <a:pt x="1499393" y="188580"/>
                </a:lnTo>
                <a:lnTo>
                  <a:pt x="2054438" y="254995"/>
                </a:lnTo>
                <a:lnTo>
                  <a:pt x="2428875" y="0"/>
                </a:lnTo>
                <a:lnTo>
                  <a:pt x="2866812" y="280395"/>
                </a:lnTo>
                <a:lnTo>
                  <a:pt x="3358357" y="188580"/>
                </a:lnTo>
                <a:lnTo>
                  <a:pt x="3631433" y="608640"/>
                </a:lnTo>
                <a:lnTo>
                  <a:pt x="4146357" y="725608"/>
                </a:lnTo>
                <a:lnTo>
                  <a:pt x="4203878" y="1210178"/>
                </a:lnTo>
                <a:lnTo>
                  <a:pt x="4672864" y="1529353"/>
                </a:lnTo>
                <a:lnTo>
                  <a:pt x="4621937" y="2057769"/>
                </a:lnTo>
                <a:lnTo>
                  <a:pt x="4857750" y="2477408"/>
                </a:lnTo>
                <a:lnTo>
                  <a:pt x="4621937" y="2877996"/>
                </a:lnTo>
                <a:lnTo>
                  <a:pt x="4672864" y="3425462"/>
                </a:lnTo>
                <a:lnTo>
                  <a:pt x="4254678" y="3706537"/>
                </a:lnTo>
                <a:lnTo>
                  <a:pt x="4146357" y="4229207"/>
                </a:lnTo>
                <a:lnTo>
                  <a:pt x="3637783" y="4352525"/>
                </a:lnTo>
                <a:lnTo>
                  <a:pt x="3358357" y="4766235"/>
                </a:lnTo>
                <a:lnTo>
                  <a:pt x="2847762" y="4655370"/>
                </a:lnTo>
                <a:lnTo>
                  <a:pt x="2428875" y="4954815"/>
                </a:lnTo>
                <a:lnTo>
                  <a:pt x="2060788" y="4668070"/>
                </a:lnTo>
                <a:lnTo>
                  <a:pt x="1499393" y="4766235"/>
                </a:lnTo>
                <a:lnTo>
                  <a:pt x="1283467" y="4352525"/>
                </a:lnTo>
                <a:lnTo>
                  <a:pt x="711393" y="4229207"/>
                </a:lnTo>
                <a:lnTo>
                  <a:pt x="603072" y="3681137"/>
                </a:lnTo>
                <a:lnTo>
                  <a:pt x="184886" y="3425462"/>
                </a:lnTo>
                <a:lnTo>
                  <a:pt x="299313" y="2801796"/>
                </a:lnTo>
                <a:lnTo>
                  <a:pt x="0" y="24774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A4E4A23-86B4-B891-D835-89646849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22869"/>
          <a:stretch/>
        </p:blipFill>
        <p:spPr>
          <a:xfrm>
            <a:off x="1951931" y="1253463"/>
            <a:ext cx="2034462" cy="281304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0F69981-CE54-92EF-2789-2B0FB3470252}"/>
              </a:ext>
            </a:extLst>
          </p:cNvPr>
          <p:cNvSpPr txBox="1"/>
          <p:nvPr/>
        </p:nvSpPr>
        <p:spPr>
          <a:xfrm>
            <a:off x="6436366" y="1236463"/>
            <a:ext cx="578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comité </a:t>
            </a:r>
            <a:r>
              <a:rPr lang="fr-FR" sz="2400" dirty="0">
                <a:solidFill>
                  <a:srgbClr val="FEE002"/>
                </a:solidFill>
              </a:rPr>
              <a:t>logiciel</a:t>
            </a:r>
            <a:r>
              <a:rPr lang="fr-FR" sz="2400" dirty="0">
                <a:solidFill>
                  <a:schemeClr val="bg1"/>
                </a:solidFill>
              </a:rPr>
              <a:t>, chargé de la mise</a:t>
            </a:r>
          </a:p>
          <a:p>
            <a:r>
              <a:rPr lang="fr-FR" sz="2400" dirty="0">
                <a:solidFill>
                  <a:schemeClr val="bg1"/>
                </a:solidFill>
              </a:rPr>
              <a:t>en place de site web et application mobile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22A3901-A326-16FF-ACCF-C7702D7813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1" r="9633" b="35472"/>
          <a:stretch/>
        </p:blipFill>
        <p:spPr>
          <a:xfrm>
            <a:off x="7995275" y="2590891"/>
            <a:ext cx="2487030" cy="29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7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333</Words>
  <Application>Microsoft Office PowerPoint</Application>
  <PresentationFormat>Grand écran</PresentationFormat>
  <Paragraphs>79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Broadway</vt:lpstr>
      <vt:lpstr>Calibri</vt:lpstr>
      <vt:lpstr>Calibri Light</vt:lpstr>
      <vt:lpstr>Thème Office</vt:lpstr>
      <vt:lpstr>Présentation PowerPoint</vt:lpstr>
      <vt:lpstr>Quel est le rôle du comité d’organisation?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NGUESSAN Priscille Amlan Arlene</dc:creator>
  <cp:lastModifiedBy>AKE Laeticia Ruth Levi</cp:lastModifiedBy>
  <cp:revision>15</cp:revision>
  <dcterms:created xsi:type="dcterms:W3CDTF">2025-09-13T10:03:32Z</dcterms:created>
  <dcterms:modified xsi:type="dcterms:W3CDTF">2025-12-10T20:01:32Z</dcterms:modified>
</cp:coreProperties>
</file>